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43891200" cy="32918400"/>
  <p:notesSz cx="13398500" cy="20104100"/>
  <p:defaultTextStyle>
    <a:defPPr>
      <a:defRPr lang="en-US"/>
    </a:defPPr>
    <a:lvl1pPr marL="0" algn="l" defTabSz="2096389" rtl="0" eaLnBrk="1" latinLnBrk="0" hangingPunct="1">
      <a:defRPr sz="4127" kern="1200">
        <a:solidFill>
          <a:schemeClr val="tx1"/>
        </a:solidFill>
        <a:latin typeface="+mn-lt"/>
        <a:ea typeface="+mn-ea"/>
        <a:cs typeface="+mn-cs"/>
      </a:defRPr>
    </a:lvl1pPr>
    <a:lvl2pPr marL="1048195" algn="l" defTabSz="2096389" rtl="0" eaLnBrk="1" latinLnBrk="0" hangingPunct="1">
      <a:defRPr sz="4127" kern="1200">
        <a:solidFill>
          <a:schemeClr val="tx1"/>
        </a:solidFill>
        <a:latin typeface="+mn-lt"/>
        <a:ea typeface="+mn-ea"/>
        <a:cs typeface="+mn-cs"/>
      </a:defRPr>
    </a:lvl2pPr>
    <a:lvl3pPr marL="2096389" algn="l" defTabSz="2096389" rtl="0" eaLnBrk="1" latinLnBrk="0" hangingPunct="1">
      <a:defRPr sz="4127" kern="1200">
        <a:solidFill>
          <a:schemeClr val="tx1"/>
        </a:solidFill>
        <a:latin typeface="+mn-lt"/>
        <a:ea typeface="+mn-ea"/>
        <a:cs typeface="+mn-cs"/>
      </a:defRPr>
    </a:lvl3pPr>
    <a:lvl4pPr marL="3144585" algn="l" defTabSz="2096389" rtl="0" eaLnBrk="1" latinLnBrk="0" hangingPunct="1">
      <a:defRPr sz="4127" kern="1200">
        <a:solidFill>
          <a:schemeClr val="tx1"/>
        </a:solidFill>
        <a:latin typeface="+mn-lt"/>
        <a:ea typeface="+mn-ea"/>
        <a:cs typeface="+mn-cs"/>
      </a:defRPr>
    </a:lvl4pPr>
    <a:lvl5pPr marL="4192780" algn="l" defTabSz="2096389" rtl="0" eaLnBrk="1" latinLnBrk="0" hangingPunct="1">
      <a:defRPr sz="4127" kern="1200">
        <a:solidFill>
          <a:schemeClr val="tx1"/>
        </a:solidFill>
        <a:latin typeface="+mn-lt"/>
        <a:ea typeface="+mn-ea"/>
        <a:cs typeface="+mn-cs"/>
      </a:defRPr>
    </a:lvl5pPr>
    <a:lvl6pPr marL="5240976" algn="l" defTabSz="2096389" rtl="0" eaLnBrk="1" latinLnBrk="0" hangingPunct="1">
      <a:defRPr sz="4127" kern="1200">
        <a:solidFill>
          <a:schemeClr val="tx1"/>
        </a:solidFill>
        <a:latin typeface="+mn-lt"/>
        <a:ea typeface="+mn-ea"/>
        <a:cs typeface="+mn-cs"/>
      </a:defRPr>
    </a:lvl6pPr>
    <a:lvl7pPr marL="6289170" algn="l" defTabSz="2096389" rtl="0" eaLnBrk="1" latinLnBrk="0" hangingPunct="1">
      <a:defRPr sz="4127" kern="1200">
        <a:solidFill>
          <a:schemeClr val="tx1"/>
        </a:solidFill>
        <a:latin typeface="+mn-lt"/>
        <a:ea typeface="+mn-ea"/>
        <a:cs typeface="+mn-cs"/>
      </a:defRPr>
    </a:lvl7pPr>
    <a:lvl8pPr marL="7337365" algn="l" defTabSz="2096389" rtl="0" eaLnBrk="1" latinLnBrk="0" hangingPunct="1">
      <a:defRPr sz="4127" kern="1200">
        <a:solidFill>
          <a:schemeClr val="tx1"/>
        </a:solidFill>
        <a:latin typeface="+mn-lt"/>
        <a:ea typeface="+mn-ea"/>
        <a:cs typeface="+mn-cs"/>
      </a:defRPr>
    </a:lvl8pPr>
    <a:lvl9pPr marL="8385560" algn="l" defTabSz="2096389" rtl="0" eaLnBrk="1" latinLnBrk="0" hangingPunct="1">
      <a:defRPr sz="412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16" userDrawn="1">
          <p15:clr>
            <a:srgbClr val="A4A3A4"/>
          </p15:clr>
        </p15:guide>
        <p15:guide id="2" pos="707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01410D-E01C-0DD9-6EA6-B82247CEA4FB}" name="Vaneza Callejas" initials="VC" userId="3fca5cbc2ea5e9e9" providerId="Windows Live"/>
  <p188:author id="{6E7B44C5-109C-BFEB-DD4A-60A7944FB1A1}" name="Registered User" initials="RU" userId="c6830565c07c99b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9799"/>
    <a:srgbClr val="B08600"/>
    <a:srgbClr val="BD5444"/>
    <a:srgbClr val="748555"/>
    <a:srgbClr val="005288"/>
    <a:srgbClr val="B08601"/>
    <a:srgbClr val="000000"/>
    <a:srgbClr val="E65301"/>
    <a:srgbClr val="004874"/>
    <a:srgbClr val="F5F0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48" autoAdjust="0"/>
    <p:restoredTop sz="93792" autoAdjust="0"/>
  </p:normalViewPr>
  <p:slideViewPr>
    <p:cSldViewPr>
      <p:cViewPr varScale="1">
        <p:scale>
          <a:sx n="13" d="100"/>
          <a:sy n="13" d="100"/>
        </p:scale>
        <p:origin x="1004" y="72"/>
      </p:cViewPr>
      <p:guideLst>
        <p:guide orient="horz" pos="4716"/>
        <p:guide pos="707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5288"/>
            </a:solidFill>
            <a:ln>
              <a:noFill/>
            </a:ln>
            <a:effectLst/>
          </c:spPr>
          <c:invertIfNegative val="0"/>
          <c:dLbls>
            <c:delete val="1"/>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5CB-4A4C-82FF-A2CD8F4EF916}"/>
            </c:ext>
          </c:extLst>
        </c:ser>
        <c:ser>
          <c:idx val="1"/>
          <c:order val="1"/>
          <c:tx>
            <c:strRef>
              <c:f>Sheet1!$C$1</c:f>
              <c:strCache>
                <c:ptCount val="1"/>
                <c:pt idx="0">
                  <c:v>Series 2</c:v>
                </c:pt>
              </c:strCache>
            </c:strRef>
          </c:tx>
          <c:spPr>
            <a:solidFill>
              <a:srgbClr val="B08600"/>
            </a:solidFill>
            <a:ln>
              <a:noFill/>
            </a:ln>
            <a:effectLst/>
          </c:spPr>
          <c:invertIfNegative val="0"/>
          <c:dLbls>
            <c:delete val="1"/>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5CB-4A4C-82FF-A2CD8F4EF916}"/>
            </c:ext>
          </c:extLst>
        </c:ser>
        <c:ser>
          <c:idx val="2"/>
          <c:order val="2"/>
          <c:tx>
            <c:strRef>
              <c:f>Sheet1!$D$1</c:f>
              <c:strCache>
                <c:ptCount val="1"/>
                <c:pt idx="0">
                  <c:v>Series 3</c:v>
                </c:pt>
              </c:strCache>
            </c:strRef>
          </c:tx>
          <c:spPr>
            <a:solidFill>
              <a:srgbClr val="6F9799"/>
            </a:solidFill>
            <a:ln>
              <a:noFill/>
            </a:ln>
            <a:effectLst/>
          </c:spPr>
          <c:invertIfNegative val="0"/>
          <c:dLbls>
            <c:delete val="1"/>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5CB-4A4C-82FF-A2CD8F4EF916}"/>
            </c:ext>
          </c:extLst>
        </c:ser>
        <c:ser>
          <c:idx val="3"/>
          <c:order val="3"/>
          <c:tx>
            <c:strRef>
              <c:f>Sheet1!$E$1</c:f>
              <c:strCache>
                <c:ptCount val="1"/>
                <c:pt idx="0">
                  <c:v>Series 4</c:v>
                </c:pt>
              </c:strCache>
            </c:strRef>
          </c:tx>
          <c:spPr>
            <a:solidFill>
              <a:srgbClr val="BD5444"/>
            </a:solidFill>
            <a:ln>
              <a:noFill/>
            </a:ln>
            <a:effectLst/>
          </c:spPr>
          <c:invertIfNegative val="0"/>
          <c:dLbls>
            <c:delete val="1"/>
          </c:dLbls>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6</c:v>
                </c:pt>
                <c:pt idx="1">
                  <c:v>1</c:v>
                </c:pt>
                <c:pt idx="2">
                  <c:v>2</c:v>
                </c:pt>
                <c:pt idx="3">
                  <c:v>3</c:v>
                </c:pt>
              </c:numCache>
            </c:numRef>
          </c:val>
          <c:extLst>
            <c:ext xmlns:c16="http://schemas.microsoft.com/office/drawing/2014/chart" uri="{C3380CC4-5D6E-409C-BE32-E72D297353CC}">
              <c16:uniqueId val="{00000003-E5CB-4A4C-82FF-A2CD8F4EF916}"/>
            </c:ext>
          </c:extLst>
        </c:ser>
        <c:dLbls>
          <c:dLblPos val="ctr"/>
          <c:showLegendKey val="0"/>
          <c:showVal val="1"/>
          <c:showCatName val="0"/>
          <c:showSerName val="0"/>
          <c:showPercent val="0"/>
          <c:showBubbleSize val="0"/>
        </c:dLbls>
        <c:gapWidth val="199"/>
        <c:axId val="180934047"/>
        <c:axId val="267145951"/>
      </c:barChart>
      <c:catAx>
        <c:axId val="180934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267145951"/>
        <c:crosses val="autoZero"/>
        <c:auto val="1"/>
        <c:lblAlgn val="ctr"/>
        <c:lblOffset val="100"/>
        <c:noMultiLvlLbl val="0"/>
      </c:catAx>
      <c:valAx>
        <c:axId val="26714595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934047"/>
        <c:crosses val="autoZero"/>
        <c:crossBetween val="between"/>
      </c:valAx>
      <c:spPr>
        <a:noFill/>
        <a:ln>
          <a:noFill/>
        </a:ln>
        <a:effectLst/>
      </c:spPr>
    </c:plotArea>
    <c:legend>
      <c:legendPos val="t"/>
      <c:layout>
        <c:manualLayout>
          <c:xMode val="edge"/>
          <c:yMode val="edge"/>
          <c:x val="0.33833423730564594"/>
          <c:y val="6.8776871042283694E-3"/>
          <c:w val="0.32333142124443243"/>
          <c:h val="4.691485188693227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805488" cy="10080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7589838" y="0"/>
            <a:ext cx="5805487" cy="1008063"/>
          </a:xfrm>
          <a:prstGeom prst="rect">
            <a:avLst/>
          </a:prstGeom>
        </p:spPr>
        <p:txBody>
          <a:bodyPr vert="horz" lIns="91440" tIns="45720" rIns="91440" bIns="45720" rtlCol="0"/>
          <a:lstStyle>
            <a:lvl1pPr algn="r">
              <a:defRPr sz="1200"/>
            </a:lvl1pPr>
          </a:lstStyle>
          <a:p>
            <a:fld id="{33F78C9D-7D2E-F144-8994-1F0417FC2E6B}" type="datetimeFigureOut">
              <a:rPr lang="en-US" smtClean="0"/>
              <a:t>11/14/2023</a:t>
            </a:fld>
            <a:endParaRPr lang="en-US"/>
          </a:p>
        </p:txBody>
      </p:sp>
      <p:sp>
        <p:nvSpPr>
          <p:cNvPr id="4" name="Slide Image Placeholder 3"/>
          <p:cNvSpPr>
            <a:spLocks noGrp="1" noRot="1" noChangeAspect="1"/>
          </p:cNvSpPr>
          <p:nvPr>
            <p:ph type="sldImg" idx="2"/>
          </p:nvPr>
        </p:nvSpPr>
        <p:spPr>
          <a:xfrm>
            <a:off x="2176463" y="2513013"/>
            <a:ext cx="9045575" cy="6784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339850" y="9675813"/>
            <a:ext cx="10718800" cy="79152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9096038"/>
            <a:ext cx="5805488" cy="10080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7589838" y="19096038"/>
            <a:ext cx="5805487" cy="1008062"/>
          </a:xfrm>
          <a:prstGeom prst="rect">
            <a:avLst/>
          </a:prstGeom>
        </p:spPr>
        <p:txBody>
          <a:bodyPr vert="horz" lIns="91440" tIns="45720" rIns="91440" bIns="45720" rtlCol="0" anchor="b"/>
          <a:lstStyle>
            <a:lvl1pPr algn="r">
              <a:defRPr sz="1200"/>
            </a:lvl1pPr>
          </a:lstStyle>
          <a:p>
            <a:fld id="{20903F8A-A2B6-754A-8346-6CC0CB857796}" type="slidenum">
              <a:rPr lang="en-US" smtClean="0"/>
              <a:t>‹#›</a:t>
            </a:fld>
            <a:endParaRPr lang="en-US"/>
          </a:p>
        </p:txBody>
      </p:sp>
    </p:spTree>
    <p:extLst>
      <p:ext uri="{BB962C8B-B14F-4D97-AF65-F5344CB8AC3E}">
        <p14:creationId xmlns:p14="http://schemas.microsoft.com/office/powerpoint/2010/main" val="2152526942"/>
      </p:ext>
    </p:extLst>
  </p:cSld>
  <p:clrMap bg1="lt1" tx1="dk1" bg2="lt2" tx2="dk2" accent1="accent1" accent2="accent2" accent3="accent3" accent4="accent4" accent5="accent5" accent6="accent6" hlink="hlink" folHlink="folHlink"/>
  <p:notesStyle>
    <a:lvl1pPr marL="0" algn="l" defTabSz="1280160" rtl="0" eaLnBrk="1" latinLnBrk="0" hangingPunct="1">
      <a:defRPr sz="1680" kern="1200">
        <a:solidFill>
          <a:schemeClr val="tx1"/>
        </a:solidFill>
        <a:latin typeface="+mn-lt"/>
        <a:ea typeface="+mn-ea"/>
        <a:cs typeface="+mn-cs"/>
      </a:defRPr>
    </a:lvl1pPr>
    <a:lvl2pPr marL="640080" algn="l" defTabSz="1280160" rtl="0" eaLnBrk="1" latinLnBrk="0" hangingPunct="1">
      <a:defRPr sz="1680" kern="1200">
        <a:solidFill>
          <a:schemeClr val="tx1"/>
        </a:solidFill>
        <a:latin typeface="+mn-lt"/>
        <a:ea typeface="+mn-ea"/>
        <a:cs typeface="+mn-cs"/>
      </a:defRPr>
    </a:lvl2pPr>
    <a:lvl3pPr marL="1280160" algn="l" defTabSz="1280160" rtl="0" eaLnBrk="1" latinLnBrk="0" hangingPunct="1">
      <a:defRPr sz="1680" kern="1200">
        <a:solidFill>
          <a:schemeClr val="tx1"/>
        </a:solidFill>
        <a:latin typeface="+mn-lt"/>
        <a:ea typeface="+mn-ea"/>
        <a:cs typeface="+mn-cs"/>
      </a:defRPr>
    </a:lvl3pPr>
    <a:lvl4pPr marL="1920240" algn="l" defTabSz="1280160" rtl="0" eaLnBrk="1" latinLnBrk="0" hangingPunct="1">
      <a:defRPr sz="1680" kern="1200">
        <a:solidFill>
          <a:schemeClr val="tx1"/>
        </a:solidFill>
        <a:latin typeface="+mn-lt"/>
        <a:ea typeface="+mn-ea"/>
        <a:cs typeface="+mn-cs"/>
      </a:defRPr>
    </a:lvl4pPr>
    <a:lvl5pPr marL="2560320" algn="l" defTabSz="1280160" rtl="0" eaLnBrk="1" latinLnBrk="0" hangingPunct="1">
      <a:defRPr sz="1680" kern="1200">
        <a:solidFill>
          <a:schemeClr val="tx1"/>
        </a:solidFill>
        <a:latin typeface="+mn-lt"/>
        <a:ea typeface="+mn-ea"/>
        <a:cs typeface="+mn-cs"/>
      </a:defRPr>
    </a:lvl5pPr>
    <a:lvl6pPr marL="3200400" algn="l" defTabSz="1280160" rtl="0" eaLnBrk="1" latinLnBrk="0" hangingPunct="1">
      <a:defRPr sz="1680" kern="1200">
        <a:solidFill>
          <a:schemeClr val="tx1"/>
        </a:solidFill>
        <a:latin typeface="+mn-lt"/>
        <a:ea typeface="+mn-ea"/>
        <a:cs typeface="+mn-cs"/>
      </a:defRPr>
    </a:lvl6pPr>
    <a:lvl7pPr marL="3840480" algn="l" defTabSz="1280160" rtl="0" eaLnBrk="1" latinLnBrk="0" hangingPunct="1">
      <a:defRPr sz="1680" kern="1200">
        <a:solidFill>
          <a:schemeClr val="tx1"/>
        </a:solidFill>
        <a:latin typeface="+mn-lt"/>
        <a:ea typeface="+mn-ea"/>
        <a:cs typeface="+mn-cs"/>
      </a:defRPr>
    </a:lvl7pPr>
    <a:lvl8pPr marL="4480560" algn="l" defTabSz="1280160" rtl="0" eaLnBrk="1" latinLnBrk="0" hangingPunct="1">
      <a:defRPr sz="1680" kern="1200">
        <a:solidFill>
          <a:schemeClr val="tx1"/>
        </a:solidFill>
        <a:latin typeface="+mn-lt"/>
        <a:ea typeface="+mn-ea"/>
        <a:cs typeface="+mn-cs"/>
      </a:defRPr>
    </a:lvl8pPr>
    <a:lvl9pPr marL="5120640" algn="l" defTabSz="1280160" rtl="0" eaLnBrk="1" latinLnBrk="0" hangingPunct="1">
      <a:defRPr sz="16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2513013"/>
            <a:ext cx="9045575" cy="67849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903F8A-A2B6-754A-8346-6CC0CB857796}" type="slidenum">
              <a:rPr lang="en-US" smtClean="0"/>
              <a:t>1</a:t>
            </a:fld>
            <a:endParaRPr lang="en-US"/>
          </a:p>
        </p:txBody>
      </p:sp>
    </p:spTree>
    <p:extLst>
      <p:ext uri="{BB962C8B-B14F-4D97-AF65-F5344CB8AC3E}">
        <p14:creationId xmlns:p14="http://schemas.microsoft.com/office/powerpoint/2010/main" val="2873940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293401" y="10204706"/>
            <a:ext cx="37325203" cy="67710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6586801" y="18434306"/>
            <a:ext cx="30738403"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656060" y="633941"/>
            <a:ext cx="40599880" cy="2217530"/>
          </a:xfrm>
        </p:spPr>
        <p:txBody>
          <a:bodyPr lIns="0" tIns="0" rIns="0" bIns="0"/>
          <a:lstStyle>
            <a:lvl1pPr>
              <a:defRPr sz="1441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656060" y="633941"/>
            <a:ext cx="40599880" cy="2217530"/>
          </a:xfrm>
        </p:spPr>
        <p:txBody>
          <a:bodyPr lIns="0" tIns="0" rIns="0" bIns="0"/>
          <a:lstStyle>
            <a:lvl1pPr>
              <a:defRPr sz="14410" b="1" i="0">
                <a:solidFill>
                  <a:schemeClr val="bg1"/>
                </a:solidFill>
                <a:latin typeface="Arial"/>
                <a:cs typeface="Arial"/>
              </a:defRPr>
            </a:lvl1pPr>
          </a:lstStyle>
          <a:p>
            <a:endParaRPr/>
          </a:p>
        </p:txBody>
      </p:sp>
      <p:sp>
        <p:nvSpPr>
          <p:cNvPr id="3" name="Holder 3"/>
          <p:cNvSpPr>
            <a:spLocks noGrp="1"/>
          </p:cNvSpPr>
          <p:nvPr>
            <p:ph sz="half" idx="2"/>
          </p:nvPr>
        </p:nvSpPr>
        <p:spPr>
          <a:xfrm>
            <a:off x="2195599" y="7571234"/>
            <a:ext cx="19101723"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2614679" y="7571234"/>
            <a:ext cx="19101723"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656060" y="633941"/>
            <a:ext cx="40599880" cy="2217530"/>
          </a:xfrm>
        </p:spPr>
        <p:txBody>
          <a:bodyPr lIns="0" tIns="0" rIns="0" bIns="0"/>
          <a:lstStyle>
            <a:lvl1pPr>
              <a:defRPr sz="1441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11/14/2023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 y="2"/>
            <a:ext cx="43905759" cy="4572809"/>
          </a:xfrm>
          <a:custGeom>
            <a:avLst/>
            <a:gdLst/>
            <a:ahLst/>
            <a:cxnLst/>
            <a:rect l="l" t="t" r="r" b="b"/>
            <a:pathLst>
              <a:path w="13402944" h="2792730">
                <a:moveTo>
                  <a:pt x="0" y="2792235"/>
                </a:moveTo>
                <a:lnTo>
                  <a:pt x="13402732" y="2792235"/>
                </a:lnTo>
                <a:lnTo>
                  <a:pt x="13402732" y="0"/>
                </a:lnTo>
                <a:lnTo>
                  <a:pt x="0" y="0"/>
                </a:lnTo>
                <a:lnTo>
                  <a:pt x="0" y="2792235"/>
                </a:lnTo>
                <a:close/>
              </a:path>
            </a:pathLst>
          </a:custGeom>
          <a:solidFill>
            <a:srgbClr val="004874"/>
          </a:solidFill>
        </p:spPr>
        <p:txBody>
          <a:bodyPr wrap="square" lIns="0" tIns="0" rIns="0" bIns="0" rtlCol="0"/>
          <a:lstStyle/>
          <a:p>
            <a:endParaRPr sz="9654" dirty="0"/>
          </a:p>
        </p:txBody>
      </p:sp>
      <p:sp>
        <p:nvSpPr>
          <p:cNvPr id="2" name="Holder 2"/>
          <p:cNvSpPr>
            <a:spLocks noGrp="1"/>
          </p:cNvSpPr>
          <p:nvPr>
            <p:ph type="title"/>
          </p:nvPr>
        </p:nvSpPr>
        <p:spPr>
          <a:xfrm>
            <a:off x="1656060" y="633941"/>
            <a:ext cx="40599880" cy="677108"/>
          </a:xfrm>
          <a:prstGeom prst="rect">
            <a:avLst/>
          </a:prstGeom>
        </p:spPr>
        <p:txBody>
          <a:bodyPr wrap="square" lIns="0" tIns="0" rIns="0" bIns="0">
            <a:spAutoFit/>
          </a:bodyPr>
          <a:lstStyle>
            <a:lvl1pPr>
              <a:defRPr sz="4400" b="1" i="0">
                <a:solidFill>
                  <a:schemeClr val="bg1"/>
                </a:solidFill>
                <a:latin typeface="Arial"/>
                <a:cs typeface="Arial"/>
              </a:defRPr>
            </a:lvl1pPr>
          </a:lstStyle>
          <a:p>
            <a:endParaRPr/>
          </a:p>
        </p:txBody>
      </p:sp>
      <p:sp>
        <p:nvSpPr>
          <p:cNvPr id="3" name="Holder 3"/>
          <p:cNvSpPr>
            <a:spLocks noGrp="1"/>
          </p:cNvSpPr>
          <p:nvPr>
            <p:ph type="body" idx="1"/>
          </p:nvPr>
        </p:nvSpPr>
        <p:spPr>
          <a:xfrm>
            <a:off x="2195601" y="7571234"/>
            <a:ext cx="39520803"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4930080" y="30614115"/>
            <a:ext cx="14051840" cy="63511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195602" y="30614115"/>
            <a:ext cx="10099759" cy="63511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11/14/2023</a:t>
            </a:fld>
            <a:endParaRPr lang="en-US"/>
          </a:p>
        </p:txBody>
      </p:sp>
      <p:sp>
        <p:nvSpPr>
          <p:cNvPr id="6" name="Holder 6"/>
          <p:cNvSpPr>
            <a:spLocks noGrp="1"/>
          </p:cNvSpPr>
          <p:nvPr>
            <p:ph type="sldNum" sz="quarter" idx="7"/>
          </p:nvPr>
        </p:nvSpPr>
        <p:spPr>
          <a:xfrm>
            <a:off x="31616646" y="30614115"/>
            <a:ext cx="10099759" cy="63511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1497201">
        <a:defRPr>
          <a:latin typeface="+mn-lt"/>
          <a:ea typeface="+mn-ea"/>
          <a:cs typeface="+mn-cs"/>
        </a:defRPr>
      </a:lvl2pPr>
      <a:lvl3pPr marL="2994404">
        <a:defRPr>
          <a:latin typeface="+mn-lt"/>
          <a:ea typeface="+mn-ea"/>
          <a:cs typeface="+mn-cs"/>
        </a:defRPr>
      </a:lvl3pPr>
      <a:lvl4pPr marL="4491604">
        <a:defRPr>
          <a:latin typeface="+mn-lt"/>
          <a:ea typeface="+mn-ea"/>
          <a:cs typeface="+mn-cs"/>
        </a:defRPr>
      </a:lvl4pPr>
      <a:lvl5pPr marL="5988805">
        <a:defRPr>
          <a:latin typeface="+mn-lt"/>
          <a:ea typeface="+mn-ea"/>
          <a:cs typeface="+mn-cs"/>
        </a:defRPr>
      </a:lvl5pPr>
      <a:lvl6pPr marL="7486005">
        <a:defRPr>
          <a:latin typeface="+mn-lt"/>
          <a:ea typeface="+mn-ea"/>
          <a:cs typeface="+mn-cs"/>
        </a:defRPr>
      </a:lvl6pPr>
      <a:lvl7pPr marL="8983207">
        <a:defRPr>
          <a:latin typeface="+mn-lt"/>
          <a:ea typeface="+mn-ea"/>
          <a:cs typeface="+mn-cs"/>
        </a:defRPr>
      </a:lvl7pPr>
      <a:lvl8pPr marL="10480409">
        <a:defRPr>
          <a:latin typeface="+mn-lt"/>
          <a:ea typeface="+mn-ea"/>
          <a:cs typeface="+mn-cs"/>
        </a:defRPr>
      </a:lvl8pPr>
      <a:lvl9pPr marL="11977609">
        <a:defRPr>
          <a:latin typeface="+mn-lt"/>
          <a:ea typeface="+mn-ea"/>
          <a:cs typeface="+mn-cs"/>
        </a:defRPr>
      </a:lvl9pPr>
    </p:bodyStyle>
    <p:otherStyle>
      <a:lvl1pPr marL="0">
        <a:defRPr>
          <a:latin typeface="+mn-lt"/>
          <a:ea typeface="+mn-ea"/>
          <a:cs typeface="+mn-cs"/>
        </a:defRPr>
      </a:lvl1pPr>
      <a:lvl2pPr marL="1497201">
        <a:defRPr>
          <a:latin typeface="+mn-lt"/>
          <a:ea typeface="+mn-ea"/>
          <a:cs typeface="+mn-cs"/>
        </a:defRPr>
      </a:lvl2pPr>
      <a:lvl3pPr marL="2994404">
        <a:defRPr>
          <a:latin typeface="+mn-lt"/>
          <a:ea typeface="+mn-ea"/>
          <a:cs typeface="+mn-cs"/>
        </a:defRPr>
      </a:lvl3pPr>
      <a:lvl4pPr marL="4491604">
        <a:defRPr>
          <a:latin typeface="+mn-lt"/>
          <a:ea typeface="+mn-ea"/>
          <a:cs typeface="+mn-cs"/>
        </a:defRPr>
      </a:lvl4pPr>
      <a:lvl5pPr marL="5988805">
        <a:defRPr>
          <a:latin typeface="+mn-lt"/>
          <a:ea typeface="+mn-ea"/>
          <a:cs typeface="+mn-cs"/>
        </a:defRPr>
      </a:lvl5pPr>
      <a:lvl6pPr marL="7486005">
        <a:defRPr>
          <a:latin typeface="+mn-lt"/>
          <a:ea typeface="+mn-ea"/>
          <a:cs typeface="+mn-cs"/>
        </a:defRPr>
      </a:lvl6pPr>
      <a:lvl7pPr marL="8983207">
        <a:defRPr>
          <a:latin typeface="+mn-lt"/>
          <a:ea typeface="+mn-ea"/>
          <a:cs typeface="+mn-cs"/>
        </a:defRPr>
      </a:lvl7pPr>
      <a:lvl8pPr marL="10480409">
        <a:defRPr>
          <a:latin typeface="+mn-lt"/>
          <a:ea typeface="+mn-ea"/>
          <a:cs typeface="+mn-cs"/>
        </a:defRPr>
      </a:lvl8pPr>
      <a:lvl9pPr marL="1197760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3.jpg"/><Relationship Id="rId5" Type="http://schemas.openxmlformats.org/officeDocument/2006/relationships/chart" Target="../charts/char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ecorative object">
            <a:extLst>
              <a:ext uri="{C183D7F6-B498-43B3-948B-1728B52AA6E4}">
                <adec:decorative xmlns:adec="http://schemas.microsoft.com/office/drawing/2017/decorative" val="1"/>
              </a:ext>
            </a:extLst>
          </p:cNvPr>
          <p:cNvSpPr>
            <a:spLocks/>
          </p:cNvSpPr>
          <p:nvPr/>
        </p:nvSpPr>
        <p:spPr>
          <a:xfrm>
            <a:off x="847822" y="2819400"/>
            <a:ext cx="2744932" cy="0"/>
          </a:xfrm>
          <a:custGeom>
            <a:avLst/>
            <a:gdLst/>
            <a:ahLst/>
            <a:cxnLst/>
            <a:rect l="l" t="t" r="r" b="b"/>
            <a:pathLst>
              <a:path w="838200">
                <a:moveTo>
                  <a:pt x="0" y="0"/>
                </a:moveTo>
                <a:lnTo>
                  <a:pt x="837670" y="0"/>
                </a:lnTo>
              </a:path>
            </a:pathLst>
          </a:custGeom>
          <a:ln w="69805">
            <a:solidFill>
              <a:srgbClr val="FFFFFF"/>
            </a:solidFill>
          </a:ln>
        </p:spPr>
        <p:txBody>
          <a:bodyPr wrap="square" lIns="0" tIns="0" rIns="0" bIns="0" rtlCol="0"/>
          <a:lstStyle/>
          <a:p>
            <a:endParaRPr sz="9654"/>
          </a:p>
        </p:txBody>
      </p:sp>
      <p:sp>
        <p:nvSpPr>
          <p:cNvPr id="7" name="Authors and affiliations">
            <a:extLst>
              <a:ext uri="{FF2B5EF4-FFF2-40B4-BE49-F238E27FC236}">
                <a16:creationId xmlns:a16="http://schemas.microsoft.com/office/drawing/2014/main" id="{FA76397C-667A-E49A-2D33-65EA79B59607}"/>
              </a:ext>
            </a:extLst>
          </p:cNvPr>
          <p:cNvSpPr txBox="1">
            <a:spLocks noGrp="1" noRot="1" noMove="1" noResize="1" noEditPoints="1" noAdjustHandles="1" noChangeArrowheads="1" noChangeShapeType="1"/>
          </p:cNvSpPr>
          <p:nvPr/>
        </p:nvSpPr>
        <p:spPr bwMode="auto">
          <a:xfrm>
            <a:off x="639725" y="2743200"/>
            <a:ext cx="32397152" cy="1794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5884" tIns="195884" rIns="195884" bIns="195884"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3400" dirty="0">
                <a:solidFill>
                  <a:schemeClr val="bg1"/>
                </a:solidFill>
                <a:latin typeface="+mj-lt"/>
              </a:rPr>
              <a:t>John Smith, MD</a:t>
            </a:r>
            <a:r>
              <a:rPr lang="en-US" sz="3400" baseline="30000" dirty="0">
                <a:solidFill>
                  <a:schemeClr val="bg1"/>
                </a:solidFill>
                <a:latin typeface="+mj-lt"/>
              </a:rPr>
              <a:t>1</a:t>
            </a:r>
            <a:r>
              <a:rPr lang="en-US" sz="3400" dirty="0">
                <a:solidFill>
                  <a:schemeClr val="bg1"/>
                </a:solidFill>
                <a:latin typeface="+mj-lt"/>
              </a:rPr>
              <a:t>; Jane Doe, PhD</a:t>
            </a:r>
            <a:r>
              <a:rPr lang="en-US" sz="3400" baseline="30000" dirty="0">
                <a:solidFill>
                  <a:schemeClr val="bg1"/>
                </a:solidFill>
                <a:latin typeface="+mj-lt"/>
              </a:rPr>
              <a:t>2</a:t>
            </a:r>
            <a:r>
              <a:rPr lang="en-US" sz="3400" dirty="0">
                <a:solidFill>
                  <a:schemeClr val="bg1"/>
                </a:solidFill>
                <a:latin typeface="+mj-lt"/>
              </a:rPr>
              <a:t>; Frederick Jones, MD, PhD</a:t>
            </a:r>
            <a:r>
              <a:rPr lang="en-US" sz="3400" baseline="30000" dirty="0">
                <a:solidFill>
                  <a:schemeClr val="bg1"/>
                </a:solidFill>
                <a:latin typeface="+mj-lt"/>
              </a:rPr>
              <a:t>1,2</a:t>
            </a:r>
          </a:p>
          <a:p>
            <a:pPr eaLnBrk="1" hangingPunct="1"/>
            <a:r>
              <a:rPr lang="en-US" sz="3400" baseline="30000" dirty="0">
                <a:solidFill>
                  <a:schemeClr val="bg1"/>
                </a:solidFill>
                <a:latin typeface="+mj-lt"/>
              </a:rPr>
              <a:t>1</a:t>
            </a:r>
            <a:r>
              <a:rPr lang="en-US" sz="3400" dirty="0">
                <a:solidFill>
                  <a:schemeClr val="bg1"/>
                </a:solidFill>
                <a:latin typeface="+mj-lt"/>
              </a:rPr>
              <a:t>University of Affiliation, </a:t>
            </a:r>
            <a:r>
              <a:rPr lang="en-US" sz="3400" baseline="30000" dirty="0">
                <a:solidFill>
                  <a:schemeClr val="bg1"/>
                </a:solidFill>
                <a:latin typeface="+mj-lt"/>
              </a:rPr>
              <a:t>2</a:t>
            </a:r>
            <a:r>
              <a:rPr lang="en-US" sz="3400" dirty="0">
                <a:solidFill>
                  <a:schemeClr val="bg1"/>
                </a:solidFill>
                <a:latin typeface="+mj-lt"/>
              </a:rPr>
              <a:t>University of Affiliation (Arial, minimum font size 34pt, font color white)</a:t>
            </a:r>
          </a:p>
        </p:txBody>
      </p:sp>
      <p:sp>
        <p:nvSpPr>
          <p:cNvPr id="20" name="Rectangle 19">
            <a:extLst>
              <a:ext uri="{FF2B5EF4-FFF2-40B4-BE49-F238E27FC236}">
                <a16:creationId xmlns:a16="http://schemas.microsoft.com/office/drawing/2014/main" id="{697B541D-8233-929C-A296-6CA572D812A1}"/>
              </a:ext>
              <a:ext uri="{C183D7F6-B498-43B3-948B-1728B52AA6E4}">
                <adec:decorative xmlns:adec="http://schemas.microsoft.com/office/drawing/2017/decorative" val="1"/>
              </a:ext>
            </a:extLst>
          </p:cNvPr>
          <p:cNvSpPr>
            <a:spLocks/>
          </p:cNvSpPr>
          <p:nvPr/>
        </p:nvSpPr>
        <p:spPr>
          <a:xfrm>
            <a:off x="35617774" y="2939272"/>
            <a:ext cx="6239017" cy="12208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896"/>
          </a:p>
        </p:txBody>
      </p:sp>
      <p:sp>
        <p:nvSpPr>
          <p:cNvPr id="29" name="TextBox 28">
            <a:extLst>
              <a:ext uri="{FF2B5EF4-FFF2-40B4-BE49-F238E27FC236}">
                <a16:creationId xmlns:a16="http://schemas.microsoft.com/office/drawing/2014/main" id="{97F02B3F-2D73-B262-A2C0-1979458C8C89}"/>
              </a:ext>
            </a:extLst>
          </p:cNvPr>
          <p:cNvSpPr txBox="1">
            <a:spLocks/>
          </p:cNvSpPr>
          <p:nvPr/>
        </p:nvSpPr>
        <p:spPr>
          <a:xfrm>
            <a:off x="37448873" y="3134173"/>
            <a:ext cx="2617701" cy="830997"/>
          </a:xfrm>
          <a:prstGeom prst="rect">
            <a:avLst/>
          </a:prstGeom>
          <a:noFill/>
        </p:spPr>
        <p:txBody>
          <a:bodyPr wrap="square" rtlCol="0">
            <a:spAutoFit/>
          </a:bodyPr>
          <a:lstStyle/>
          <a:p>
            <a:pPr algn="ctr"/>
            <a:r>
              <a:rPr lang="en-US" sz="4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LOGO</a:t>
            </a:r>
          </a:p>
        </p:txBody>
      </p:sp>
      <p:sp>
        <p:nvSpPr>
          <p:cNvPr id="2" name="Project title"/>
          <p:cNvSpPr txBox="1">
            <a:spLocks noGrp="1" noRot="1" noMove="1" noResize="1" noEditPoints="1" noAdjustHandles="1" noChangeArrowheads="1" noChangeShapeType="1"/>
          </p:cNvSpPr>
          <p:nvPr>
            <p:ph type="title"/>
          </p:nvPr>
        </p:nvSpPr>
        <p:spPr>
          <a:xfrm>
            <a:off x="826048" y="0"/>
            <a:ext cx="32397152" cy="2252924"/>
          </a:xfrm>
          <a:prstGeom prst="rect">
            <a:avLst/>
          </a:prstGeom>
        </p:spPr>
        <p:txBody>
          <a:bodyPr vert="horz" wrap="square" lIns="0" tIns="402336" rIns="0" bIns="0" rtlCol="0">
            <a:spAutoFit/>
          </a:bodyPr>
          <a:lstStyle/>
          <a:p>
            <a:pPr marR="16636"/>
            <a:r>
              <a:rPr sz="6000" cap="all" spc="-16" dirty="0">
                <a:latin typeface="Arial" panose="020B0604020202020204" pitchFamily="34" charset="0"/>
                <a:ea typeface="Helvetica Neue" panose="02000503000000020004" pitchFamily="2" charset="0"/>
                <a:cs typeface="Arial" panose="020B0604020202020204" pitchFamily="34" charset="0"/>
              </a:rPr>
              <a:t>PROJECT TITLE</a:t>
            </a:r>
            <a:r>
              <a:rPr lang="en-US" sz="6000" cap="all" spc="-16" dirty="0">
                <a:latin typeface="Arial" panose="020B0604020202020204" pitchFamily="34" charset="0"/>
                <a:ea typeface="Helvetica Neue" panose="02000503000000020004" pitchFamily="2" charset="0"/>
                <a:cs typeface="Arial" panose="020B0604020202020204" pitchFamily="34" charset="0"/>
              </a:rPr>
              <a:t> </a:t>
            </a:r>
            <a:br>
              <a:rPr lang="en-US" sz="6000" cap="all" spc="-16" dirty="0">
                <a:latin typeface="Arial" panose="020B0604020202020204" pitchFamily="34" charset="0"/>
                <a:ea typeface="Helvetica Neue" panose="02000503000000020004" pitchFamily="2" charset="0"/>
                <a:cs typeface="Arial" panose="020B0604020202020204" pitchFamily="34" charset="0"/>
              </a:rPr>
            </a:br>
            <a:r>
              <a:rPr lang="en-US" sz="6000" cap="all" spc="-16" dirty="0">
                <a:latin typeface="Arial" panose="020B0604020202020204" pitchFamily="34" charset="0"/>
                <a:ea typeface="Helvetica Neue" panose="02000503000000020004" pitchFamily="2" charset="0"/>
                <a:cs typeface="Arial" panose="020B0604020202020204" pitchFamily="34" charset="0"/>
              </a:rPr>
              <a:t>(Arial, Bold Caps, minimum font size 60pT, font color white)</a:t>
            </a:r>
            <a:endParaRPr sz="6000" cap="all" spc="-32" dirty="0">
              <a:latin typeface="Arial" panose="020B0604020202020204" pitchFamily="34" charset="0"/>
              <a:ea typeface="Helvetica Neue" panose="02000503000000020004" pitchFamily="2" charset="0"/>
              <a:cs typeface="Arial" panose="020B0604020202020204" pitchFamily="34" charset="0"/>
            </a:endParaRPr>
          </a:p>
        </p:txBody>
      </p:sp>
      <p:pic>
        <p:nvPicPr>
          <p:cNvPr id="4" name="Picture 3">
            <a:extLst>
              <a:ext uri="{FF2B5EF4-FFF2-40B4-BE49-F238E27FC236}">
                <a16:creationId xmlns:a16="http://schemas.microsoft.com/office/drawing/2014/main" id="{84A3CB1F-A7DF-8BB6-A9F3-4231262314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stretch>
            <a:fillRect/>
          </a:stretch>
        </p:blipFill>
        <p:spPr>
          <a:xfrm>
            <a:off x="41910001" y="29907997"/>
            <a:ext cx="1155152" cy="1472261"/>
          </a:xfrm>
          <a:prstGeom prst="rect">
            <a:avLst/>
          </a:prstGeom>
        </p:spPr>
      </p:pic>
      <p:sp>
        <p:nvSpPr>
          <p:cNvPr id="6" name="TextBox 5">
            <a:extLst>
              <a:ext uri="{FF2B5EF4-FFF2-40B4-BE49-F238E27FC236}">
                <a16:creationId xmlns:a16="http://schemas.microsoft.com/office/drawing/2014/main" id="{D88E85F1-4057-32FC-4DAA-852769E53E13}"/>
              </a:ext>
            </a:extLst>
          </p:cNvPr>
          <p:cNvSpPr txBox="1">
            <a:spLocks/>
          </p:cNvSpPr>
          <p:nvPr/>
        </p:nvSpPr>
        <p:spPr>
          <a:xfrm>
            <a:off x="30689336" y="27145571"/>
            <a:ext cx="12824634" cy="1846659"/>
          </a:xfrm>
          <a:prstGeom prst="rect">
            <a:avLst/>
          </a:prstGeom>
          <a:noFill/>
        </p:spPr>
        <p:txBody>
          <a:bodyPr wrap="square" rtlCol="0">
            <a:spAutoFit/>
          </a:bodyPr>
          <a:lstStyle/>
          <a:p>
            <a:r>
              <a:rPr lang="en-CA" sz="2400" b="1" dirty="0">
                <a:latin typeface="Arial" panose="020B0604020202020204" pitchFamily="34" charset="0"/>
              </a:rPr>
              <a:t>Acknowledgements </a:t>
            </a:r>
          </a:p>
          <a:p>
            <a:r>
              <a:rPr lang="en-US" sz="1800" dirty="0">
                <a:solidFill>
                  <a:srgbClr val="231F20"/>
                </a:solidFill>
                <a:latin typeface="Arial" panose="020B0604020202020204" pitchFamily="34" charset="0"/>
                <a:ea typeface="Helvetica Neue" panose="02000503000000020004" pitchFamily="2" charset="0"/>
                <a:cs typeface="Arial" panose="020B0604020202020204" pitchFamily="34" charset="0"/>
              </a:rPr>
              <a:t>Arial, </a:t>
            </a:r>
            <a:r>
              <a:rPr lang="en-US" sz="1800" dirty="0">
                <a:solidFill>
                  <a:srgbClr val="231F20"/>
                </a:solidFill>
                <a:latin typeface="Arial" panose="020B0604020202020204" pitchFamily="34" charset="0"/>
                <a:cs typeface="Arial" panose="020B0604020202020204" pitchFamily="34" charset="0"/>
              </a:rPr>
              <a:t>minimum font size 18pt, do not change font color or add colors. </a:t>
            </a:r>
            <a:r>
              <a:rPr lang="en-US" sz="1800" dirty="0">
                <a:solidFill>
                  <a:srgbClr val="231F20"/>
                </a:solidFill>
                <a:latin typeface="Arial" panose="020B0604020202020204" pitchFamily="34" charset="0"/>
                <a:ea typeface="Helvetica Neue" panose="02000503000000020004" pitchFamily="2" charset="0"/>
                <a:cs typeface="Arial" panose="020B0604020202020204" pitchFamily="34" charset="0"/>
              </a:rPr>
              <a:t>Arial, </a:t>
            </a:r>
            <a:r>
              <a:rPr lang="en-US" sz="1800" dirty="0">
                <a:solidFill>
                  <a:srgbClr val="231F20"/>
                </a:solidFill>
                <a:latin typeface="Arial" panose="020B0604020202020204" pitchFamily="34" charset="0"/>
                <a:cs typeface="Arial" panose="020B0604020202020204" pitchFamily="34" charset="0"/>
              </a:rPr>
              <a:t>minimum font size 18pt, do not change font color or add colors. </a:t>
            </a:r>
            <a:r>
              <a:rPr lang="en-US" sz="1800" dirty="0">
                <a:solidFill>
                  <a:srgbClr val="231F20"/>
                </a:solidFill>
                <a:latin typeface="Arial" panose="020B0604020202020204" pitchFamily="34" charset="0"/>
                <a:ea typeface="Helvetica Neue" panose="02000503000000020004" pitchFamily="2" charset="0"/>
                <a:cs typeface="Arial" panose="020B0604020202020204" pitchFamily="34" charset="0"/>
              </a:rPr>
              <a:t>Arial, </a:t>
            </a:r>
            <a:r>
              <a:rPr lang="en-US" sz="1800" dirty="0">
                <a:solidFill>
                  <a:srgbClr val="231F20"/>
                </a:solidFill>
                <a:latin typeface="Arial" panose="020B0604020202020204" pitchFamily="34" charset="0"/>
                <a:cs typeface="Arial" panose="020B0604020202020204" pitchFamily="34" charset="0"/>
              </a:rPr>
              <a:t>minimum font size 18pt, do not change font color or add colors. </a:t>
            </a:r>
            <a:r>
              <a:rPr lang="en-US" sz="1800" dirty="0">
                <a:solidFill>
                  <a:srgbClr val="231F20"/>
                </a:solidFill>
                <a:latin typeface="Arial" panose="020B0604020202020204" pitchFamily="34" charset="0"/>
                <a:ea typeface="Helvetica Neue" panose="02000503000000020004" pitchFamily="2" charset="0"/>
                <a:cs typeface="Arial" panose="020B0604020202020204" pitchFamily="34" charset="0"/>
              </a:rPr>
              <a:t>Arial, </a:t>
            </a:r>
            <a:r>
              <a:rPr lang="en-US" sz="1800" dirty="0">
                <a:solidFill>
                  <a:srgbClr val="231F20"/>
                </a:solidFill>
                <a:latin typeface="Arial" panose="020B0604020202020204" pitchFamily="34" charset="0"/>
                <a:cs typeface="Arial" panose="020B0604020202020204" pitchFamily="34" charset="0"/>
              </a:rPr>
              <a:t>minimum font size 18pt, do not change font color or add colors. </a:t>
            </a:r>
            <a:r>
              <a:rPr lang="en-US" sz="1800" dirty="0">
                <a:solidFill>
                  <a:srgbClr val="231F20"/>
                </a:solidFill>
                <a:latin typeface="Arial" panose="020B0604020202020204" pitchFamily="34" charset="0"/>
                <a:ea typeface="Helvetica Neue" panose="02000503000000020004" pitchFamily="2" charset="0"/>
                <a:cs typeface="Arial" panose="020B0604020202020204" pitchFamily="34" charset="0"/>
              </a:rPr>
              <a:t>Arial, </a:t>
            </a:r>
            <a:r>
              <a:rPr lang="en-US" sz="1800" dirty="0">
                <a:solidFill>
                  <a:srgbClr val="231F20"/>
                </a:solidFill>
                <a:latin typeface="Arial" panose="020B0604020202020204" pitchFamily="34" charset="0"/>
                <a:cs typeface="Arial" panose="020B0604020202020204" pitchFamily="34" charset="0"/>
              </a:rPr>
              <a:t>minimum font size 18pt, do not change font color or add colors. </a:t>
            </a:r>
            <a:r>
              <a:rPr lang="en-US" sz="1800" dirty="0">
                <a:solidFill>
                  <a:srgbClr val="231F20"/>
                </a:solidFill>
                <a:latin typeface="Arial" panose="020B0604020202020204" pitchFamily="34" charset="0"/>
                <a:ea typeface="Helvetica Neue" panose="02000503000000020004" pitchFamily="2" charset="0"/>
                <a:cs typeface="Arial" panose="020B0604020202020204" pitchFamily="34" charset="0"/>
              </a:rPr>
              <a:t>Arial, </a:t>
            </a:r>
            <a:r>
              <a:rPr lang="en-US" sz="1800" dirty="0">
                <a:solidFill>
                  <a:srgbClr val="231F20"/>
                </a:solidFill>
                <a:latin typeface="Arial" panose="020B0604020202020204" pitchFamily="34" charset="0"/>
                <a:cs typeface="Arial" panose="020B0604020202020204" pitchFamily="34" charset="0"/>
              </a:rPr>
              <a:t>minimum font size 18pt, do not change font color or add colors. </a:t>
            </a:r>
            <a:r>
              <a:rPr lang="en-US" sz="1800" dirty="0">
                <a:solidFill>
                  <a:srgbClr val="231F20"/>
                </a:solidFill>
                <a:latin typeface="Arial" panose="020B0604020202020204" pitchFamily="34" charset="0"/>
                <a:ea typeface="Helvetica Neue" panose="02000503000000020004" pitchFamily="2" charset="0"/>
                <a:cs typeface="Arial" panose="020B0604020202020204" pitchFamily="34" charset="0"/>
              </a:rPr>
              <a:t>Arial, </a:t>
            </a:r>
            <a:r>
              <a:rPr lang="en-US" sz="1800" dirty="0">
                <a:solidFill>
                  <a:srgbClr val="231F20"/>
                </a:solidFill>
                <a:latin typeface="Arial" panose="020B0604020202020204" pitchFamily="34" charset="0"/>
                <a:cs typeface="Arial" panose="020B0604020202020204" pitchFamily="34" charset="0"/>
              </a:rPr>
              <a:t>minimum font size 18pt, do not change font color or add colors. </a:t>
            </a:r>
            <a:r>
              <a:rPr lang="en-US" sz="1800" dirty="0">
                <a:solidFill>
                  <a:srgbClr val="231F20"/>
                </a:solidFill>
                <a:latin typeface="Arial" panose="020B0604020202020204" pitchFamily="34" charset="0"/>
                <a:ea typeface="Helvetica Neue" panose="02000503000000020004" pitchFamily="2" charset="0"/>
                <a:cs typeface="Arial" panose="020B0604020202020204" pitchFamily="34" charset="0"/>
              </a:rPr>
              <a:t>Arial, </a:t>
            </a:r>
            <a:r>
              <a:rPr lang="en-US" sz="1800" dirty="0">
                <a:solidFill>
                  <a:srgbClr val="231F20"/>
                </a:solidFill>
                <a:latin typeface="Arial" panose="020B0604020202020204" pitchFamily="34" charset="0"/>
                <a:cs typeface="Arial" panose="020B0604020202020204" pitchFamily="34" charset="0"/>
              </a:rPr>
              <a:t>minimum font size 18pt, do not change font color or add colors. </a:t>
            </a:r>
            <a:endParaRPr lang="en-CA" sz="1800" dirty="0">
              <a:latin typeface="Arial" panose="020B0604020202020204" pitchFamily="34" charset="0"/>
            </a:endParaRPr>
          </a:p>
        </p:txBody>
      </p:sp>
      <p:pic>
        <p:nvPicPr>
          <p:cNvPr id="8" name="Figure 1">
            <a:extLst>
              <a:ext uri="{FF2B5EF4-FFF2-40B4-BE49-F238E27FC236}">
                <a16:creationId xmlns:a16="http://schemas.microsoft.com/office/drawing/2014/main" id="{B3A621E8-96C4-26B6-A46F-A75F5FAACA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9207" y="12057862"/>
            <a:ext cx="11280920" cy="6280680"/>
          </a:xfrm>
          <a:prstGeom prst="rect">
            <a:avLst/>
          </a:prstGeom>
        </p:spPr>
      </p:pic>
      <p:sp>
        <p:nvSpPr>
          <p:cNvPr id="12" name="Figure 1 label">
            <a:extLst>
              <a:ext uri="{FF2B5EF4-FFF2-40B4-BE49-F238E27FC236}">
                <a16:creationId xmlns:a16="http://schemas.microsoft.com/office/drawing/2014/main" id="{6E0309F8-D7B2-AC7F-2D9C-841009EBE1DE}"/>
              </a:ext>
            </a:extLst>
          </p:cNvPr>
          <p:cNvSpPr txBox="1"/>
          <p:nvPr/>
        </p:nvSpPr>
        <p:spPr>
          <a:xfrm>
            <a:off x="1539208" y="18570414"/>
            <a:ext cx="11280920" cy="738664"/>
          </a:xfrm>
          <a:prstGeom prst="rect">
            <a:avLst/>
          </a:prstGeom>
        </p:spPr>
        <p:txBody>
          <a:bodyPr vert="horz" wrap="square" lIns="0" tIns="0" rIns="0" bIns="0" rtlCol="0">
            <a:spAutoFit/>
          </a:bodyPr>
          <a:lstStyle/>
          <a:p>
            <a:r>
              <a:rPr lang="en-CA" sz="2400" dirty="0">
                <a:solidFill>
                  <a:srgbClr val="231F20"/>
                </a:solidFill>
                <a:latin typeface="Arial"/>
                <a:cs typeface="Arial"/>
              </a:rPr>
              <a:t>Figure 1. Label  Use high resolution/quality images. </a:t>
            </a:r>
            <a:r>
              <a:rPr lang="en-US" sz="2400" dirty="0">
                <a:solidFill>
                  <a:srgbClr val="231F20"/>
                </a:solidFill>
                <a:latin typeface="Arial"/>
                <a:cs typeface="Arial"/>
              </a:rPr>
              <a:t>The poster should have at least one image or up to three. </a:t>
            </a:r>
            <a:r>
              <a:rPr lang="en-CA" sz="2400" dirty="0">
                <a:solidFill>
                  <a:srgbClr val="231F20"/>
                </a:solidFill>
                <a:latin typeface="Arial"/>
                <a:cs typeface="Arial"/>
              </a:rPr>
              <a:t>(Arial, minimum font size 18pt)</a:t>
            </a:r>
            <a:r>
              <a:rPr lang="fr-FR" sz="2400" dirty="0">
                <a:solidFill>
                  <a:srgbClr val="231F20"/>
                </a:solidFill>
                <a:latin typeface="Arial"/>
                <a:cs typeface="Arial"/>
              </a:rPr>
              <a:t>.</a:t>
            </a:r>
            <a:endParaRPr sz="2400" dirty="0">
              <a:latin typeface="Arial"/>
              <a:cs typeface="Arial"/>
            </a:endParaRPr>
          </a:p>
        </p:txBody>
      </p:sp>
      <p:sp>
        <p:nvSpPr>
          <p:cNvPr id="13" name="Introduction">
            <a:extLst>
              <a:ext uri="{FF2B5EF4-FFF2-40B4-BE49-F238E27FC236}">
                <a16:creationId xmlns:a16="http://schemas.microsoft.com/office/drawing/2014/main" id="{E532DBDD-86A3-2BCB-248D-C94619A9099B}"/>
              </a:ext>
            </a:extLst>
          </p:cNvPr>
          <p:cNvSpPr txBox="1"/>
          <p:nvPr/>
        </p:nvSpPr>
        <p:spPr>
          <a:xfrm>
            <a:off x="767350" y="5097381"/>
            <a:ext cx="12824634" cy="6610271"/>
          </a:xfrm>
          <a:prstGeom prst="rect">
            <a:avLst/>
          </a:prstGeom>
        </p:spPr>
        <p:txBody>
          <a:bodyPr vert="horz" wrap="square" lIns="0" tIns="0" rIns="0" bIns="0" rtlCol="0">
            <a:spAutoFit/>
          </a:bodyPr>
          <a:lstStyle/>
          <a:p>
            <a:pPr marR="241173"/>
            <a:r>
              <a:rPr sz="4400" cap="all" spc="51" dirty="0">
                <a:solidFill>
                  <a:srgbClr val="004874"/>
                </a:solidFill>
                <a:latin typeface="Arial" panose="020B0604020202020204" pitchFamily="34" charset="0"/>
                <a:ea typeface="Helvetica Neue" panose="02000503000000020004" pitchFamily="2" charset="0"/>
                <a:cs typeface="Arial" panose="020B0604020202020204" pitchFamily="34" charset="0"/>
              </a:rPr>
              <a:t>INTRODUCTION</a:t>
            </a:r>
            <a:r>
              <a:rPr lang="en-US" sz="4400" cap="all" spc="51" dirty="0">
                <a:solidFill>
                  <a:srgbClr val="004874"/>
                </a:solidFill>
                <a:latin typeface="Arial" panose="020B0604020202020204" pitchFamily="34" charset="0"/>
                <a:ea typeface="Helvetica Neue" panose="02000503000000020004" pitchFamily="2" charset="0"/>
                <a:cs typeface="Arial" panose="020B0604020202020204" pitchFamily="34" charset="0"/>
              </a:rPr>
              <a:t>.</a:t>
            </a:r>
          </a:p>
          <a:p>
            <a:pPr marR="16632">
              <a:lnSpc>
                <a:spcPct val="150000"/>
              </a:lnSpc>
              <a:spcBef>
                <a:spcPts val="3600"/>
              </a:spcBef>
            </a:pPr>
            <a:r>
              <a:rPr lang="en-CA" sz="2400" dirty="0">
                <a:solidFill>
                  <a:srgbClr val="231F20"/>
                </a:solidFill>
                <a:latin typeface="Arial" panose="020B0604020202020204" pitchFamily="34" charset="0"/>
                <a:cs typeface="Arial" panose="020B0604020202020204" pitchFamily="34" charset="0"/>
              </a:rPr>
              <a:t>The first section of the poster </a:t>
            </a:r>
            <a:r>
              <a:rPr lang="en-CA" sz="2400" b="1" dirty="0">
                <a:solidFill>
                  <a:srgbClr val="231F20"/>
                </a:solidFill>
                <a:latin typeface="Arial" panose="020B0604020202020204" pitchFamily="34" charset="0"/>
                <a:cs typeface="Arial" panose="020B0604020202020204" pitchFamily="34" charset="0"/>
              </a:rPr>
              <a:t>should define the topic and show its importance</a:t>
            </a:r>
            <a:r>
              <a:rPr lang="en-CA" sz="2400" dirty="0">
                <a:solidFill>
                  <a:srgbClr val="231F20"/>
                </a:solidFill>
                <a:latin typeface="Arial" panose="020B0604020202020204" pitchFamily="34" charset="0"/>
                <a:cs typeface="Arial" panose="020B0604020202020204" pitchFamily="34" charset="0"/>
              </a:rPr>
              <a:t>. A good test is whether the poster can orient the audience to these two aspects in 20 seconds.</a:t>
            </a:r>
            <a:r>
              <a:rPr lang="en-US" sz="2400" dirty="0">
                <a:solidFill>
                  <a:srgbClr val="231F20"/>
                </a:solidFill>
                <a:latin typeface="Arial" panose="020B0604020202020204" pitchFamily="34" charset="0"/>
                <a:cs typeface="Arial" panose="020B0604020202020204" pitchFamily="34" charset="0"/>
              </a:rPr>
              <a:t> (Arial, minimum font size 24pt, do not change font color or add colors).</a:t>
            </a:r>
            <a:r>
              <a:rPr lang="en-CA" sz="2400" dirty="0">
                <a:solidFill>
                  <a:srgbClr val="231F20"/>
                </a:solidFill>
                <a:latin typeface="Arial" panose="020B0604020202020204" pitchFamily="34" charset="0"/>
                <a:cs typeface="Arial" panose="020B0604020202020204" pitchFamily="34" charset="0"/>
              </a:rPr>
              <a:t> The first section of the poster should define the topic and show its importance. A good test is whether the poster can orient the audience to these two aspects in 20 seconds.</a:t>
            </a:r>
            <a:r>
              <a:rPr lang="en-US" sz="2400" dirty="0">
                <a:solidFill>
                  <a:srgbClr val="231F20"/>
                </a:solidFill>
                <a:latin typeface="Arial" panose="020B0604020202020204" pitchFamily="34" charset="0"/>
                <a:cs typeface="Arial" panose="020B0604020202020204" pitchFamily="34" charset="0"/>
              </a:rPr>
              <a:t> (Arial, minimum font size 24pt, do not change font color or add colors). </a:t>
            </a:r>
            <a:r>
              <a:rPr lang="en-CA" sz="2400" dirty="0">
                <a:solidFill>
                  <a:srgbClr val="231F20"/>
                </a:solidFill>
                <a:latin typeface="Arial" panose="020B0604020202020204" pitchFamily="34" charset="0"/>
                <a:cs typeface="Arial" panose="020B0604020202020204" pitchFamily="34" charset="0"/>
              </a:rPr>
              <a:t>The first section of the poster should define the topic and show its importance. A good test is whether the poster can orient the audience to these two aspects in 20 seconds.</a:t>
            </a:r>
            <a:r>
              <a:rPr lang="en-US" sz="2400" dirty="0">
                <a:solidFill>
                  <a:srgbClr val="231F20"/>
                </a:solidFill>
                <a:latin typeface="Arial" panose="020B0604020202020204" pitchFamily="34" charset="0"/>
                <a:cs typeface="Arial" panose="020B0604020202020204" pitchFamily="34" charset="0"/>
              </a:rPr>
              <a:t> (Arial, minimum font size 24pt, do not change font color or add colors).</a:t>
            </a:r>
            <a:r>
              <a:rPr lang="en-CA" sz="2400" dirty="0">
                <a:solidFill>
                  <a:srgbClr val="231F20"/>
                </a:solidFill>
                <a:latin typeface="Arial" panose="020B0604020202020204" pitchFamily="34" charset="0"/>
                <a:cs typeface="Arial" panose="020B0604020202020204" pitchFamily="34" charset="0"/>
              </a:rPr>
              <a:t> The first section of the poster should define the topic and show its importance. A good test is whether the poster can orient the audience to these two aspects in 20 seconds</a:t>
            </a:r>
          </a:p>
        </p:txBody>
      </p:sp>
      <p:sp>
        <p:nvSpPr>
          <p:cNvPr id="14" name="Highlighted text section 1">
            <a:extLst>
              <a:ext uri="{FF2B5EF4-FFF2-40B4-BE49-F238E27FC236}">
                <a16:creationId xmlns:a16="http://schemas.microsoft.com/office/drawing/2014/main" id="{BFB2084A-5AC6-21F3-B49A-020A3E156F92}"/>
              </a:ext>
              <a:ext uri="{C183D7F6-B498-43B3-948B-1728B52AA6E4}">
                <adec:decorative xmlns:adec="http://schemas.microsoft.com/office/drawing/2017/decorative" val="1"/>
              </a:ext>
            </a:extLst>
          </p:cNvPr>
          <p:cNvSpPr txBox="1"/>
          <p:nvPr/>
        </p:nvSpPr>
        <p:spPr>
          <a:xfrm>
            <a:off x="14896883" y="5738316"/>
            <a:ext cx="14097433" cy="10720884"/>
          </a:xfrm>
          <a:prstGeom prst="rect">
            <a:avLst/>
          </a:prstGeom>
          <a:solidFill>
            <a:srgbClr val="F5F0DF"/>
          </a:solidFill>
        </p:spPr>
        <p:txBody>
          <a:bodyPr vert="horz" wrap="square" lIns="914400" tIns="914400" rIns="0" bIns="914400" rtlCol="0">
            <a:spAutoFit/>
          </a:bodyPr>
          <a:lstStyle/>
          <a:p>
            <a:pPr marR="1330601">
              <a:lnSpc>
                <a:spcPts val="8000"/>
              </a:lnSpc>
              <a:tabLst>
                <a:tab pos="3004249" algn="l"/>
                <a:tab pos="9104227" algn="l"/>
              </a:tabLst>
            </a:pPr>
            <a:r>
              <a:rPr sz="5400" b="1" cap="all" spc="556" dirty="0">
                <a:solidFill>
                  <a:srgbClr val="000000"/>
                </a:solidFill>
                <a:latin typeface="Arial" panose="020B0604020202020204" pitchFamily="34" charset="0"/>
                <a:ea typeface="Helvetica Neue" panose="02000503000000020004" pitchFamily="2" charset="0"/>
                <a:cs typeface="Arial" panose="020B0604020202020204" pitchFamily="34" charset="0"/>
              </a:rPr>
              <a:t>HIGHLIGHTE</a:t>
            </a:r>
            <a:r>
              <a:rPr sz="5400" b="1" cap="all" spc="-32" dirty="0">
                <a:solidFill>
                  <a:srgbClr val="000000"/>
                </a:solidFill>
                <a:latin typeface="Arial" panose="020B0604020202020204" pitchFamily="34" charset="0"/>
                <a:ea typeface="Helvetica Neue" panose="02000503000000020004" pitchFamily="2" charset="0"/>
                <a:cs typeface="Arial" panose="020B0604020202020204" pitchFamily="34" charset="0"/>
              </a:rPr>
              <a:t>D</a:t>
            </a:r>
            <a:r>
              <a:rPr lang="en-US" sz="5400" b="1" cap="all" spc="-32" dirty="0">
                <a:solidFill>
                  <a:srgbClr val="000000"/>
                </a:solidFill>
                <a:latin typeface="Arial" panose="020B0604020202020204" pitchFamily="34" charset="0"/>
                <a:ea typeface="Helvetica Neue" panose="02000503000000020004" pitchFamily="2" charset="0"/>
                <a:cs typeface="Arial" panose="020B0604020202020204" pitchFamily="34" charset="0"/>
              </a:rPr>
              <a:t> </a:t>
            </a:r>
            <a:r>
              <a:rPr sz="5400" b="1" cap="all" spc="115" dirty="0">
                <a:solidFill>
                  <a:srgbClr val="000000"/>
                </a:solidFill>
                <a:latin typeface="Arial" panose="020B0604020202020204" pitchFamily="34" charset="0"/>
                <a:ea typeface="Helvetica Neue" panose="02000503000000020004" pitchFamily="2" charset="0"/>
                <a:cs typeface="Arial" panose="020B0604020202020204" pitchFamily="34" charset="0"/>
              </a:rPr>
              <a:t>F</a:t>
            </a:r>
            <a:r>
              <a:rPr sz="5400" b="1" cap="all" spc="556" dirty="0">
                <a:solidFill>
                  <a:srgbClr val="000000"/>
                </a:solidFill>
                <a:latin typeface="Arial" panose="020B0604020202020204" pitchFamily="34" charset="0"/>
                <a:ea typeface="Helvetica Neue" panose="02000503000000020004" pitchFamily="2" charset="0"/>
                <a:cs typeface="Arial" panose="020B0604020202020204" pitchFamily="34" charset="0"/>
              </a:rPr>
              <a:t>ACTS</a:t>
            </a:r>
            <a:endParaRPr sz="5400" b="1" cap="all" dirty="0">
              <a:solidFill>
                <a:srgbClr val="000000"/>
              </a:solidFill>
              <a:latin typeface="Arial" panose="020B0604020202020204" pitchFamily="34" charset="0"/>
              <a:ea typeface="Helvetica Neue" panose="02000503000000020004" pitchFamily="2" charset="0"/>
              <a:cs typeface="Arial" panose="020B0604020202020204" pitchFamily="34" charset="0"/>
            </a:endParaRPr>
          </a:p>
          <a:p>
            <a:pPr marL="342900" marR="16632" indent="-640080">
              <a:spcBef>
                <a:spcPts val="3600"/>
              </a:spcBef>
              <a:buFont typeface="Arial" panose="020B0604020202020204" pitchFamily="34" charset="0"/>
              <a:buChar char="•"/>
              <a:tabLst>
                <a:tab pos="1372184" algn="l"/>
              </a:tabLst>
            </a:pPr>
            <a:r>
              <a:rPr lang="en-CA" sz="3600" dirty="0">
                <a:solidFill>
                  <a:srgbClr val="231F20"/>
                </a:solidFill>
                <a:latin typeface="Arial" panose="020B0604020202020204" pitchFamily="34" charset="0"/>
                <a:cs typeface="Arial" panose="020B0604020202020204" pitchFamily="34" charset="0"/>
              </a:rPr>
              <a:t>Provide 3-5 bulleted project highlights. (Arial, minimum font size 36pt).</a:t>
            </a:r>
          </a:p>
          <a:p>
            <a:pPr marL="342900" marR="16632" indent="-640080">
              <a:spcBef>
                <a:spcPts val="3600"/>
              </a:spcBef>
              <a:buFont typeface="Arial" panose="020B0604020202020204" pitchFamily="34" charset="0"/>
              <a:buChar char="•"/>
              <a:tabLst>
                <a:tab pos="1372184" algn="l"/>
              </a:tabLst>
            </a:pPr>
            <a:r>
              <a:rPr lang="en-CA" sz="3600" dirty="0">
                <a:solidFill>
                  <a:srgbClr val="231F20"/>
                </a:solidFill>
                <a:latin typeface="Arial" panose="020B0604020202020204" pitchFamily="34" charset="0"/>
                <a:cs typeface="Arial" panose="020B0604020202020204" pitchFamily="34" charset="0"/>
              </a:rPr>
              <a:t>Provide 3-5 bulleted project highlights. (Arial, minimum font size 36pt).</a:t>
            </a:r>
          </a:p>
          <a:p>
            <a:pPr marL="342900" marR="16632" indent="-640080">
              <a:spcBef>
                <a:spcPts val="3600"/>
              </a:spcBef>
              <a:buFont typeface="Arial" panose="020B0604020202020204" pitchFamily="34" charset="0"/>
              <a:buChar char="•"/>
              <a:tabLst>
                <a:tab pos="1372184" algn="l"/>
              </a:tabLst>
            </a:pPr>
            <a:r>
              <a:rPr lang="en-CA" sz="3600" dirty="0">
                <a:solidFill>
                  <a:srgbClr val="231F20"/>
                </a:solidFill>
                <a:latin typeface="Arial" panose="020B0604020202020204" pitchFamily="34" charset="0"/>
                <a:cs typeface="Arial" panose="020B0604020202020204" pitchFamily="34" charset="0"/>
              </a:rPr>
              <a:t>Provide 3-5 bulleted project highlights. (Arial, minimum font size 36pt).</a:t>
            </a:r>
          </a:p>
          <a:p>
            <a:pPr marL="342900" marR="16632" indent="-640080">
              <a:spcBef>
                <a:spcPts val="3600"/>
              </a:spcBef>
              <a:buFont typeface="Arial" panose="020B0604020202020204" pitchFamily="34" charset="0"/>
              <a:buChar char="•"/>
              <a:tabLst>
                <a:tab pos="1372184" algn="l"/>
              </a:tabLst>
            </a:pPr>
            <a:r>
              <a:rPr lang="en-CA" sz="3600" dirty="0">
                <a:solidFill>
                  <a:srgbClr val="231F20"/>
                </a:solidFill>
                <a:latin typeface="Arial" panose="020B0604020202020204" pitchFamily="34" charset="0"/>
                <a:cs typeface="Arial" panose="020B0604020202020204" pitchFamily="34" charset="0"/>
              </a:rPr>
              <a:t>Provide 3-5 bulleted project highlights. (Arial, minimum font size 36pt).</a:t>
            </a:r>
          </a:p>
          <a:p>
            <a:pPr marL="342900" marR="16632" indent="-640080">
              <a:spcBef>
                <a:spcPts val="3600"/>
              </a:spcBef>
              <a:buFont typeface="Arial" panose="020B0604020202020204" pitchFamily="34" charset="0"/>
              <a:buChar char="•"/>
              <a:tabLst>
                <a:tab pos="1372184" algn="l"/>
              </a:tabLst>
            </a:pPr>
            <a:r>
              <a:rPr lang="en-CA" sz="3600" dirty="0">
                <a:solidFill>
                  <a:srgbClr val="231F20"/>
                </a:solidFill>
                <a:latin typeface="Arial" panose="020B0604020202020204" pitchFamily="34" charset="0"/>
                <a:cs typeface="Arial" panose="020B0604020202020204" pitchFamily="34" charset="0"/>
              </a:rPr>
              <a:t>Provide 3-5 bulleted project highlights. (Arial, minimum font size 36pt).</a:t>
            </a:r>
          </a:p>
        </p:txBody>
      </p:sp>
      <p:sp>
        <p:nvSpPr>
          <p:cNvPr id="17" name="Text section 1">
            <a:extLst>
              <a:ext uri="{FF2B5EF4-FFF2-40B4-BE49-F238E27FC236}">
                <a16:creationId xmlns:a16="http://schemas.microsoft.com/office/drawing/2014/main" id="{D86907E3-0BA5-1509-45C3-37AC82EEFBD2}"/>
              </a:ext>
            </a:extLst>
          </p:cNvPr>
          <p:cNvSpPr txBox="1"/>
          <p:nvPr/>
        </p:nvSpPr>
        <p:spPr>
          <a:xfrm>
            <a:off x="15055343" y="17170058"/>
            <a:ext cx="14097433" cy="8344079"/>
          </a:xfrm>
          <a:prstGeom prst="rect">
            <a:avLst/>
          </a:prstGeom>
        </p:spPr>
        <p:txBody>
          <a:bodyPr vert="horz" wrap="square" lIns="0" tIns="0" rIns="0" bIns="0" rtlCol="0">
            <a:spAutoFit/>
          </a:bodyPr>
          <a:lstStyle/>
          <a:p>
            <a:pPr>
              <a:lnSpc>
                <a:spcPts val="8000"/>
              </a:lnSpc>
              <a:tabLst>
                <a:tab pos="5143607" algn="l"/>
              </a:tabLst>
            </a:pPr>
            <a:r>
              <a:rPr sz="4400" b="1" cap="all" spc="443" dirty="0">
                <a:solidFill>
                  <a:srgbClr val="000000"/>
                </a:solidFill>
                <a:latin typeface="Arial" panose="020B0604020202020204" pitchFamily="34" charset="0"/>
                <a:ea typeface="Helvetica Neue" panose="02000503000000020004" pitchFamily="2" charset="0"/>
                <a:cs typeface="Arial" panose="020B0604020202020204" pitchFamily="34" charset="0"/>
              </a:rPr>
              <a:t>HEADER</a:t>
            </a:r>
            <a:r>
              <a:rPr lang="en-US" sz="4400" b="1" cap="all" spc="443" dirty="0">
                <a:solidFill>
                  <a:srgbClr val="000000"/>
                </a:solidFill>
                <a:latin typeface="Arial" panose="020B0604020202020204" pitchFamily="34" charset="0"/>
                <a:ea typeface="Helvetica Neue" panose="02000503000000020004" pitchFamily="2" charset="0"/>
                <a:cs typeface="Arial" panose="020B0604020202020204" pitchFamily="34" charset="0"/>
              </a:rPr>
              <a:t> </a:t>
            </a:r>
            <a:r>
              <a:rPr lang="en-US" sz="4400" b="1" cap="all" spc="540" dirty="0">
                <a:solidFill>
                  <a:srgbClr val="000000"/>
                </a:solidFill>
                <a:latin typeface="Arial" panose="020B0604020202020204" pitchFamily="34" charset="0"/>
                <a:ea typeface="Helvetica Neue" panose="02000503000000020004" pitchFamily="2" charset="0"/>
                <a:cs typeface="Arial" panose="020B0604020202020204" pitchFamily="34" charset="0"/>
              </a:rPr>
              <a:t>(Arial, Bold, 44pt)</a:t>
            </a:r>
            <a:endParaRPr sz="4400" b="1" cap="all" dirty="0">
              <a:solidFill>
                <a:srgbClr val="000000"/>
              </a:solidFill>
              <a:latin typeface="Arial" panose="020B0604020202020204" pitchFamily="34" charset="0"/>
              <a:ea typeface="Helvetica Neue" panose="02000503000000020004" pitchFamily="2" charset="0"/>
              <a:cs typeface="Arial" panose="020B0604020202020204" pitchFamily="34" charset="0"/>
            </a:endParaRPr>
          </a:p>
          <a:p>
            <a:pPr marR="16632">
              <a:lnSpc>
                <a:spcPct val="150000"/>
              </a:lnSpc>
              <a:spcBef>
                <a:spcPts val="3600"/>
              </a:spcBef>
            </a:pPr>
            <a:r>
              <a:rPr lang="en-CA" sz="2400" dirty="0">
                <a:solidFill>
                  <a:srgbClr val="231F20"/>
                </a:solidFill>
                <a:latin typeface="Arial" panose="020B0604020202020204" pitchFamily="34" charset="0"/>
                <a:ea typeface="Helvetica Neue" panose="02000503000000020004" pitchFamily="2" charset="0"/>
                <a:cs typeface="Arial" panose="020B0604020202020204" pitchFamily="34" charset="0"/>
              </a:rPr>
              <a:t>The </a:t>
            </a:r>
            <a:r>
              <a:rPr lang="en-US" sz="2400" dirty="0">
                <a:solidFill>
                  <a:srgbClr val="231F20"/>
                </a:solidFill>
                <a:latin typeface="Arial" panose="020B0604020202020204" pitchFamily="34" charset="0"/>
                <a:ea typeface="Helvetica Neue" panose="02000503000000020004" pitchFamily="2" charset="0"/>
                <a:cs typeface="Arial" panose="020B0604020202020204" pitchFamily="34" charset="0"/>
              </a:rPr>
              <a:t>content of the poster needs to be easy for the layperson to comprehend. (Arial, </a:t>
            </a:r>
            <a:r>
              <a:rPr lang="en-US" sz="2400" dirty="0">
                <a:solidFill>
                  <a:srgbClr val="231F20"/>
                </a:solidFill>
                <a:latin typeface="Arial" panose="020B0604020202020204" pitchFamily="34" charset="0"/>
                <a:cs typeface="Arial" panose="020B0604020202020204" pitchFamily="34" charset="0"/>
              </a:rPr>
              <a:t>minimum font size 24pt, do not change font color or add colors</a:t>
            </a:r>
            <a:r>
              <a:rPr lang="en-CA" sz="2400" dirty="0">
                <a:solidFill>
                  <a:srgbClr val="231F20"/>
                </a:solidFill>
                <a:latin typeface="Arial" panose="020B0604020202020204" pitchFamily="34" charset="0"/>
                <a:cs typeface="Arial" panose="020B0604020202020204" pitchFamily="34" charset="0"/>
              </a:rPr>
              <a:t>). </a:t>
            </a:r>
          </a:p>
          <a:p>
            <a:pPr marL="342900" marR="16632" indent="-342900">
              <a:lnSpc>
                <a:spcPct val="150000"/>
              </a:lnSpc>
              <a:spcBef>
                <a:spcPts val="3600"/>
              </a:spcBef>
              <a:buFont typeface="Arial" panose="020B0604020202020204" pitchFamily="34" charset="0"/>
              <a:buChar char="•"/>
            </a:pPr>
            <a:r>
              <a:rPr lang="en-CA" sz="2400" dirty="0">
                <a:solidFill>
                  <a:srgbClr val="231F20"/>
                </a:solidFill>
                <a:latin typeface="Arial" panose="020B0604020202020204" pitchFamily="34" charset="0"/>
                <a:ea typeface="Helvetica Neue" panose="02000503000000020004" pitchFamily="2" charset="0"/>
                <a:cs typeface="Arial" panose="020B0604020202020204" pitchFamily="34" charset="0"/>
              </a:rPr>
              <a:t>The </a:t>
            </a:r>
            <a:r>
              <a:rPr lang="en-US" sz="2400" dirty="0">
                <a:solidFill>
                  <a:srgbClr val="231F20"/>
                </a:solidFill>
                <a:latin typeface="Arial" panose="020B0604020202020204" pitchFamily="34" charset="0"/>
                <a:ea typeface="Helvetica Neue" panose="02000503000000020004" pitchFamily="2" charset="0"/>
                <a:cs typeface="Arial" panose="020B0604020202020204" pitchFamily="34" charset="0"/>
              </a:rPr>
              <a:t>content of the poster needs to be easy for the layperson to comprehend. (Arial, </a:t>
            </a:r>
            <a:r>
              <a:rPr lang="en-US" sz="2400" dirty="0">
                <a:solidFill>
                  <a:srgbClr val="231F20"/>
                </a:solidFill>
                <a:latin typeface="Arial" panose="020B0604020202020204" pitchFamily="34" charset="0"/>
                <a:cs typeface="Arial" panose="020B0604020202020204" pitchFamily="34" charset="0"/>
              </a:rPr>
              <a:t>minimum font size 24pt, do not change font color or add colors). </a:t>
            </a:r>
          </a:p>
          <a:p>
            <a:pPr marL="342900" marR="16632" indent="-342900">
              <a:lnSpc>
                <a:spcPct val="150000"/>
              </a:lnSpc>
              <a:spcBef>
                <a:spcPts val="3600"/>
              </a:spcBef>
              <a:buFont typeface="Arial" panose="020B0604020202020204" pitchFamily="34" charset="0"/>
              <a:buChar char="•"/>
            </a:pPr>
            <a:r>
              <a:rPr lang="en-CA" sz="2400" dirty="0">
                <a:solidFill>
                  <a:srgbClr val="231F20"/>
                </a:solidFill>
                <a:latin typeface="Arial" panose="020B0604020202020204" pitchFamily="34" charset="0"/>
                <a:ea typeface="Helvetica Neue" panose="02000503000000020004" pitchFamily="2" charset="0"/>
                <a:cs typeface="Arial" panose="020B0604020202020204" pitchFamily="34" charset="0"/>
              </a:rPr>
              <a:t>The </a:t>
            </a:r>
            <a:r>
              <a:rPr lang="en-US" sz="2400" dirty="0">
                <a:solidFill>
                  <a:srgbClr val="231F20"/>
                </a:solidFill>
                <a:latin typeface="Arial" panose="020B0604020202020204" pitchFamily="34" charset="0"/>
                <a:ea typeface="Helvetica Neue" panose="02000503000000020004" pitchFamily="2" charset="0"/>
                <a:cs typeface="Arial" panose="020B0604020202020204" pitchFamily="34" charset="0"/>
              </a:rPr>
              <a:t>content of the poster needs to be easy for the layperson to comprehend. (Arial, </a:t>
            </a:r>
            <a:r>
              <a:rPr lang="en-US" sz="2400" dirty="0">
                <a:solidFill>
                  <a:srgbClr val="231F20"/>
                </a:solidFill>
                <a:latin typeface="Arial" panose="020B0604020202020204" pitchFamily="34" charset="0"/>
                <a:cs typeface="Arial" panose="020B0604020202020204" pitchFamily="34" charset="0"/>
              </a:rPr>
              <a:t>minimum font size 24pt, do not change font color or add colors). </a:t>
            </a:r>
          </a:p>
          <a:p>
            <a:pPr marR="16632">
              <a:lnSpc>
                <a:spcPct val="150000"/>
              </a:lnSpc>
              <a:spcBef>
                <a:spcPts val="3600"/>
              </a:spcBef>
            </a:pPr>
            <a:r>
              <a:rPr lang="en-CA" sz="2400" dirty="0">
                <a:solidFill>
                  <a:srgbClr val="231F20"/>
                </a:solidFill>
                <a:latin typeface="Arial" panose="020B0604020202020204" pitchFamily="34" charset="0"/>
                <a:ea typeface="Helvetica Neue" panose="02000503000000020004" pitchFamily="2" charset="0"/>
                <a:cs typeface="Arial" panose="020B0604020202020204" pitchFamily="34" charset="0"/>
              </a:rPr>
              <a:t>The </a:t>
            </a:r>
            <a:r>
              <a:rPr lang="en-US" sz="2400" dirty="0">
                <a:solidFill>
                  <a:srgbClr val="231F20"/>
                </a:solidFill>
                <a:latin typeface="Arial" panose="020B0604020202020204" pitchFamily="34" charset="0"/>
                <a:ea typeface="Helvetica Neue" panose="02000503000000020004" pitchFamily="2" charset="0"/>
                <a:cs typeface="Arial" panose="020B0604020202020204" pitchFamily="34" charset="0"/>
              </a:rPr>
              <a:t>content of the poster needs to be easy for the layperson to comprehend. (Arial, </a:t>
            </a:r>
            <a:r>
              <a:rPr lang="en-US" sz="2400" dirty="0">
                <a:solidFill>
                  <a:srgbClr val="231F20"/>
                </a:solidFill>
                <a:latin typeface="Arial" panose="020B0604020202020204" pitchFamily="34" charset="0"/>
                <a:cs typeface="Arial" panose="020B0604020202020204" pitchFamily="34" charset="0"/>
              </a:rPr>
              <a:t>minimum font size 24pt, do not change font color or add colors). </a:t>
            </a:r>
            <a:r>
              <a:rPr lang="en-CA" sz="2400" dirty="0">
                <a:solidFill>
                  <a:srgbClr val="231F20"/>
                </a:solidFill>
                <a:latin typeface="Arial" panose="020B0604020202020204" pitchFamily="34" charset="0"/>
                <a:ea typeface="Helvetica Neue" panose="02000503000000020004" pitchFamily="2" charset="0"/>
                <a:cs typeface="Arial" panose="020B0604020202020204" pitchFamily="34" charset="0"/>
              </a:rPr>
              <a:t>The </a:t>
            </a:r>
            <a:r>
              <a:rPr lang="en-US" sz="2400" dirty="0">
                <a:solidFill>
                  <a:srgbClr val="231F20"/>
                </a:solidFill>
                <a:latin typeface="Arial" panose="020B0604020202020204" pitchFamily="34" charset="0"/>
                <a:ea typeface="Helvetica Neue" panose="02000503000000020004" pitchFamily="2" charset="0"/>
                <a:cs typeface="Arial" panose="020B0604020202020204" pitchFamily="34" charset="0"/>
              </a:rPr>
              <a:t>content of the poster needs to be easy for the layperson to comprehend. (Arial, </a:t>
            </a:r>
            <a:r>
              <a:rPr lang="en-US" sz="2400" dirty="0">
                <a:solidFill>
                  <a:srgbClr val="231F20"/>
                </a:solidFill>
                <a:latin typeface="Arial" panose="020B0604020202020204" pitchFamily="34" charset="0"/>
                <a:cs typeface="Arial" panose="020B0604020202020204" pitchFamily="34" charset="0"/>
              </a:rPr>
              <a:t>minimum font size 24pt, do not change font color or add colors). </a:t>
            </a:r>
            <a:r>
              <a:rPr lang="en-CA" sz="2400" dirty="0">
                <a:solidFill>
                  <a:srgbClr val="231F20"/>
                </a:solidFill>
                <a:latin typeface="Arial" panose="020B0604020202020204" pitchFamily="34" charset="0"/>
                <a:ea typeface="Helvetica Neue" panose="02000503000000020004" pitchFamily="2" charset="0"/>
                <a:cs typeface="Arial" panose="020B0604020202020204" pitchFamily="34" charset="0"/>
              </a:rPr>
              <a:t>The </a:t>
            </a:r>
            <a:r>
              <a:rPr lang="en-US" sz="2400" dirty="0">
                <a:solidFill>
                  <a:srgbClr val="231F20"/>
                </a:solidFill>
                <a:latin typeface="Arial" panose="020B0604020202020204" pitchFamily="34" charset="0"/>
                <a:ea typeface="Helvetica Neue" panose="02000503000000020004" pitchFamily="2" charset="0"/>
                <a:cs typeface="Arial" panose="020B0604020202020204" pitchFamily="34" charset="0"/>
              </a:rPr>
              <a:t>content of the poster needs to be easy for the layperson to comprehend. </a:t>
            </a:r>
            <a:endParaRPr lang="en-US" sz="2400" dirty="0">
              <a:solidFill>
                <a:srgbClr val="231F20"/>
              </a:solidFill>
              <a:latin typeface="Arial" panose="020B0604020202020204" pitchFamily="34" charset="0"/>
              <a:cs typeface="Arial" panose="020B0604020202020204" pitchFamily="34" charset="0"/>
            </a:endParaRPr>
          </a:p>
        </p:txBody>
      </p:sp>
      <p:graphicFrame>
        <p:nvGraphicFramePr>
          <p:cNvPr id="25" name="Table 1">
            <a:extLst>
              <a:ext uri="{FF2B5EF4-FFF2-40B4-BE49-F238E27FC236}">
                <a16:creationId xmlns:a16="http://schemas.microsoft.com/office/drawing/2014/main" id="{CB558586-18FD-78EB-70A5-D9EE9A39B508}"/>
              </a:ext>
            </a:extLst>
          </p:cNvPr>
          <p:cNvGraphicFramePr>
            <a:graphicFrameLocks noGrp="1"/>
          </p:cNvGraphicFramePr>
          <p:nvPr>
            <p:extLst>
              <p:ext uri="{D42A27DB-BD31-4B8C-83A1-F6EECF244321}">
                <p14:modId xmlns:p14="http://schemas.microsoft.com/office/powerpoint/2010/main" val="70956790"/>
              </p:ext>
            </p:extLst>
          </p:nvPr>
        </p:nvGraphicFramePr>
        <p:xfrm>
          <a:off x="15551080" y="27368102"/>
          <a:ext cx="13127733" cy="4786475"/>
        </p:xfrm>
        <a:graphic>
          <a:graphicData uri="http://schemas.openxmlformats.org/drawingml/2006/table">
            <a:tbl>
              <a:tblPr firstRow="1" bandRow="1">
                <a:tableStyleId>{7DF18680-E054-41AD-8BC1-D1AEF772440D}</a:tableStyleId>
              </a:tblPr>
              <a:tblGrid>
                <a:gridCol w="2209429">
                  <a:extLst>
                    <a:ext uri="{9D8B030D-6E8A-4147-A177-3AD203B41FA5}">
                      <a16:colId xmlns:a16="http://schemas.microsoft.com/office/drawing/2014/main" val="2311179389"/>
                    </a:ext>
                  </a:extLst>
                </a:gridCol>
                <a:gridCol w="3495598">
                  <a:extLst>
                    <a:ext uri="{9D8B030D-6E8A-4147-A177-3AD203B41FA5}">
                      <a16:colId xmlns:a16="http://schemas.microsoft.com/office/drawing/2014/main" val="3277506677"/>
                    </a:ext>
                  </a:extLst>
                </a:gridCol>
                <a:gridCol w="3277123">
                  <a:extLst>
                    <a:ext uri="{9D8B030D-6E8A-4147-A177-3AD203B41FA5}">
                      <a16:colId xmlns:a16="http://schemas.microsoft.com/office/drawing/2014/main" val="4157632034"/>
                    </a:ext>
                  </a:extLst>
                </a:gridCol>
                <a:gridCol w="4145583">
                  <a:extLst>
                    <a:ext uri="{9D8B030D-6E8A-4147-A177-3AD203B41FA5}">
                      <a16:colId xmlns:a16="http://schemas.microsoft.com/office/drawing/2014/main" val="3976411111"/>
                    </a:ext>
                  </a:extLst>
                </a:gridCol>
              </a:tblGrid>
              <a:tr h="66657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dirty="0">
                          <a:latin typeface="Arial" panose="020B0604020202020204" pitchFamily="34" charset="0"/>
                          <a:cs typeface="Arial" panose="020B0604020202020204" pitchFamily="34" charset="0"/>
                        </a:rPr>
                        <a:t>Heading</a:t>
                      </a:r>
                    </a:p>
                  </a:txBody>
                  <a:tcPr marL="182880" marR="182880" marT="91440" marB="91440">
                    <a:solidFill>
                      <a:srgbClr val="6F9799"/>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dirty="0">
                          <a:latin typeface="Arial" panose="020B0604020202020204" pitchFamily="34" charset="0"/>
                          <a:cs typeface="Arial" panose="020B0604020202020204" pitchFamily="34" charset="0"/>
                        </a:rPr>
                        <a:t>Heading</a:t>
                      </a:r>
                    </a:p>
                  </a:txBody>
                  <a:tcPr marL="182880" marR="182880" marT="91440" marB="91440">
                    <a:solidFill>
                      <a:srgbClr val="6F9799"/>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dirty="0">
                          <a:latin typeface="Arial" panose="020B0604020202020204" pitchFamily="34" charset="0"/>
                          <a:cs typeface="Arial" panose="020B0604020202020204" pitchFamily="34" charset="0"/>
                        </a:rPr>
                        <a:t>Heading</a:t>
                      </a:r>
                    </a:p>
                  </a:txBody>
                  <a:tcPr marL="182880" marR="182880" marT="91440" marB="91440">
                    <a:solidFill>
                      <a:srgbClr val="6F9799"/>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dirty="0">
                          <a:latin typeface="Arial" panose="020B0604020202020204" pitchFamily="34" charset="0"/>
                          <a:cs typeface="Arial" panose="020B0604020202020204" pitchFamily="34" charset="0"/>
                        </a:rPr>
                        <a:t>Heading</a:t>
                      </a:r>
                    </a:p>
                  </a:txBody>
                  <a:tcPr marL="182880" marR="182880" marT="91440" marB="91440">
                    <a:solidFill>
                      <a:srgbClr val="6F9799"/>
                    </a:solidFill>
                  </a:tcPr>
                </a:tc>
                <a:extLst>
                  <a:ext uri="{0D108BD9-81ED-4DB2-BD59-A6C34878D82A}">
                    <a16:rowId xmlns:a16="http://schemas.microsoft.com/office/drawing/2014/main" val="780881001"/>
                  </a:ext>
                </a:extLst>
              </a:tr>
              <a:tr h="666570">
                <a:tc>
                  <a:txBody>
                    <a:bodyPr/>
                    <a:lstStyle/>
                    <a:p>
                      <a:r>
                        <a:rPr lang="en-US" sz="3600" dirty="0">
                          <a:solidFill>
                            <a:srgbClr val="000000"/>
                          </a:solidFill>
                          <a:latin typeface="Arial" panose="020B0604020202020204" pitchFamily="34" charset="0"/>
                          <a:cs typeface="Arial" panose="020B0604020202020204" pitchFamily="34" charset="0"/>
                        </a:rPr>
                        <a:t>Item</a:t>
                      </a:r>
                    </a:p>
                  </a:txBody>
                  <a:tcPr marL="182880" marR="182880" marT="91440" marB="91440"/>
                </a:tc>
                <a:tc>
                  <a:txBody>
                    <a:bodyPr/>
                    <a:lstStyle/>
                    <a:p>
                      <a:endParaRPr lang="en-US" sz="3600" dirty="0">
                        <a:solidFill>
                          <a:srgbClr val="000000"/>
                        </a:solidFill>
                        <a:latin typeface="+mj-lt"/>
                      </a:endParaRPr>
                    </a:p>
                  </a:txBody>
                  <a:tcPr marL="182880" marR="182880" marT="91440" marB="91440"/>
                </a:tc>
                <a:tc>
                  <a:txBody>
                    <a:bodyPr/>
                    <a:lstStyle/>
                    <a:p>
                      <a:endParaRPr lang="en-US" sz="3600" dirty="0">
                        <a:solidFill>
                          <a:srgbClr val="000000"/>
                        </a:solidFill>
                        <a:latin typeface="+mj-lt"/>
                      </a:endParaRPr>
                    </a:p>
                  </a:txBody>
                  <a:tcPr marL="182880" marR="182880" marT="91440" marB="91440"/>
                </a:tc>
                <a:tc>
                  <a:txBody>
                    <a:bodyPr/>
                    <a:lstStyle/>
                    <a:p>
                      <a:endParaRPr lang="en-US" sz="3600" dirty="0">
                        <a:solidFill>
                          <a:srgbClr val="000000"/>
                        </a:solidFill>
                        <a:latin typeface="+mj-lt"/>
                      </a:endParaRPr>
                    </a:p>
                  </a:txBody>
                  <a:tcPr marL="182880" marR="182880" marT="91440" marB="91440"/>
                </a:tc>
                <a:extLst>
                  <a:ext uri="{0D108BD9-81ED-4DB2-BD59-A6C34878D82A}">
                    <a16:rowId xmlns:a16="http://schemas.microsoft.com/office/drawing/2014/main" val="2043943267"/>
                  </a:ext>
                </a:extLst>
              </a:tr>
              <a:tr h="808835">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dirty="0">
                          <a:solidFill>
                            <a:srgbClr val="000000"/>
                          </a:solidFill>
                          <a:latin typeface="Arial" panose="020B0604020202020204" pitchFamily="34" charset="0"/>
                          <a:cs typeface="Arial" panose="020B0604020202020204" pitchFamily="34" charset="0"/>
                        </a:rPr>
                        <a:t>Item</a:t>
                      </a:r>
                    </a:p>
                  </a:txBody>
                  <a:tcPr marL="182880" marR="182880" marT="91440" marB="91440"/>
                </a:tc>
                <a:tc>
                  <a:txBody>
                    <a:bodyPr/>
                    <a:lstStyle/>
                    <a:p>
                      <a:endParaRPr lang="en-US" sz="3600" dirty="0">
                        <a:solidFill>
                          <a:srgbClr val="000000"/>
                        </a:solidFill>
                        <a:latin typeface="+mj-lt"/>
                      </a:endParaRPr>
                    </a:p>
                  </a:txBody>
                  <a:tcPr marL="182880" marR="182880" marT="91440" marB="91440"/>
                </a:tc>
                <a:tc>
                  <a:txBody>
                    <a:bodyPr/>
                    <a:lstStyle/>
                    <a:p>
                      <a:endParaRPr lang="en-US" sz="3600" dirty="0">
                        <a:solidFill>
                          <a:srgbClr val="000000"/>
                        </a:solidFill>
                        <a:latin typeface="+mj-lt"/>
                      </a:endParaRPr>
                    </a:p>
                  </a:txBody>
                  <a:tcPr marL="182880" marR="182880" marT="91440" marB="91440"/>
                </a:tc>
                <a:tc>
                  <a:txBody>
                    <a:bodyPr/>
                    <a:lstStyle/>
                    <a:p>
                      <a:endParaRPr lang="en-US" sz="3600" dirty="0">
                        <a:solidFill>
                          <a:srgbClr val="000000"/>
                        </a:solidFill>
                        <a:latin typeface="+mj-lt"/>
                      </a:endParaRPr>
                    </a:p>
                  </a:txBody>
                  <a:tcPr marL="182880" marR="182880" marT="91440" marB="91440"/>
                </a:tc>
                <a:extLst>
                  <a:ext uri="{0D108BD9-81ED-4DB2-BD59-A6C34878D82A}">
                    <a16:rowId xmlns:a16="http://schemas.microsoft.com/office/drawing/2014/main" val="181925406"/>
                  </a:ext>
                </a:extLst>
              </a:tr>
              <a:tr h="9144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dirty="0">
                          <a:solidFill>
                            <a:srgbClr val="000000"/>
                          </a:solidFill>
                          <a:latin typeface="Arial" panose="020B0604020202020204" pitchFamily="34" charset="0"/>
                          <a:cs typeface="Arial" panose="020B0604020202020204" pitchFamily="34" charset="0"/>
                        </a:rPr>
                        <a:t>Item</a:t>
                      </a:r>
                    </a:p>
                  </a:txBody>
                  <a:tcPr marL="182880" marR="182880" marT="91440" marB="91440"/>
                </a:tc>
                <a:tc>
                  <a:txBody>
                    <a:bodyPr/>
                    <a:lstStyle/>
                    <a:p>
                      <a:endParaRPr lang="en-US" sz="3600" dirty="0">
                        <a:solidFill>
                          <a:srgbClr val="000000"/>
                        </a:solidFill>
                        <a:latin typeface="+mj-lt"/>
                      </a:endParaRPr>
                    </a:p>
                  </a:txBody>
                  <a:tcPr marL="182880" marR="182880" marT="91440" marB="91440"/>
                </a:tc>
                <a:tc>
                  <a:txBody>
                    <a:bodyPr/>
                    <a:lstStyle/>
                    <a:p>
                      <a:endParaRPr lang="en-US" sz="3600" dirty="0">
                        <a:solidFill>
                          <a:srgbClr val="000000"/>
                        </a:solidFill>
                        <a:latin typeface="+mj-lt"/>
                      </a:endParaRPr>
                    </a:p>
                  </a:txBody>
                  <a:tcPr marL="182880" marR="182880" marT="91440" marB="91440"/>
                </a:tc>
                <a:tc>
                  <a:txBody>
                    <a:bodyPr/>
                    <a:lstStyle/>
                    <a:p>
                      <a:endParaRPr lang="en-US" sz="3600" dirty="0">
                        <a:solidFill>
                          <a:srgbClr val="000000"/>
                        </a:solidFill>
                        <a:latin typeface="+mj-lt"/>
                      </a:endParaRPr>
                    </a:p>
                  </a:txBody>
                  <a:tcPr marL="182880" marR="182880" marT="91440" marB="91440"/>
                </a:tc>
                <a:extLst>
                  <a:ext uri="{0D108BD9-81ED-4DB2-BD59-A6C34878D82A}">
                    <a16:rowId xmlns:a16="http://schemas.microsoft.com/office/drawing/2014/main" val="3440663537"/>
                  </a:ext>
                </a:extLst>
              </a:tr>
              <a:tr h="8382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dirty="0">
                          <a:solidFill>
                            <a:srgbClr val="000000"/>
                          </a:solidFill>
                          <a:latin typeface="Arial" panose="020B0604020202020204" pitchFamily="34" charset="0"/>
                          <a:cs typeface="Arial" panose="020B0604020202020204" pitchFamily="34" charset="0"/>
                        </a:rPr>
                        <a:t>Item</a:t>
                      </a:r>
                    </a:p>
                  </a:txBody>
                  <a:tcPr marL="182880" marR="182880" marT="91440" marB="91440"/>
                </a:tc>
                <a:tc>
                  <a:txBody>
                    <a:bodyPr/>
                    <a:lstStyle/>
                    <a:p>
                      <a:endParaRPr lang="en-US" sz="3600" dirty="0">
                        <a:solidFill>
                          <a:srgbClr val="000000"/>
                        </a:solidFill>
                        <a:latin typeface="+mj-lt"/>
                      </a:endParaRPr>
                    </a:p>
                  </a:txBody>
                  <a:tcPr marL="182880" marR="182880" marT="91440" marB="91440"/>
                </a:tc>
                <a:tc>
                  <a:txBody>
                    <a:bodyPr/>
                    <a:lstStyle/>
                    <a:p>
                      <a:endParaRPr lang="en-US" sz="3600" dirty="0">
                        <a:solidFill>
                          <a:srgbClr val="000000"/>
                        </a:solidFill>
                        <a:latin typeface="+mj-lt"/>
                      </a:endParaRPr>
                    </a:p>
                  </a:txBody>
                  <a:tcPr marL="182880" marR="182880" marT="91440" marB="91440"/>
                </a:tc>
                <a:tc>
                  <a:txBody>
                    <a:bodyPr/>
                    <a:lstStyle/>
                    <a:p>
                      <a:endParaRPr lang="en-US" sz="3600" dirty="0">
                        <a:solidFill>
                          <a:srgbClr val="000000"/>
                        </a:solidFill>
                        <a:latin typeface="+mj-lt"/>
                      </a:endParaRPr>
                    </a:p>
                  </a:txBody>
                  <a:tcPr marL="182880" marR="182880" marT="91440" marB="91440"/>
                </a:tc>
                <a:extLst>
                  <a:ext uri="{0D108BD9-81ED-4DB2-BD59-A6C34878D82A}">
                    <a16:rowId xmlns:a16="http://schemas.microsoft.com/office/drawing/2014/main" val="1385814331"/>
                  </a:ext>
                </a:extLst>
              </a:tr>
              <a:tr h="76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dirty="0">
                          <a:solidFill>
                            <a:srgbClr val="000000"/>
                          </a:solidFill>
                          <a:latin typeface="Arial" panose="020B0604020202020204" pitchFamily="34" charset="0"/>
                          <a:cs typeface="Arial" panose="020B0604020202020204" pitchFamily="34" charset="0"/>
                        </a:rPr>
                        <a:t>Item</a:t>
                      </a:r>
                    </a:p>
                  </a:txBody>
                  <a:tcPr marL="182880" marR="182880" marT="91440" marB="91440"/>
                </a:tc>
                <a:tc>
                  <a:txBody>
                    <a:bodyPr/>
                    <a:lstStyle/>
                    <a:p>
                      <a:endParaRPr lang="en-US" sz="3600" dirty="0">
                        <a:solidFill>
                          <a:srgbClr val="000000"/>
                        </a:solidFill>
                        <a:latin typeface="+mj-lt"/>
                      </a:endParaRPr>
                    </a:p>
                  </a:txBody>
                  <a:tcPr marL="182880" marR="182880" marT="91440" marB="91440"/>
                </a:tc>
                <a:tc>
                  <a:txBody>
                    <a:bodyPr/>
                    <a:lstStyle/>
                    <a:p>
                      <a:endParaRPr lang="en-US" sz="3600" dirty="0">
                        <a:solidFill>
                          <a:srgbClr val="000000"/>
                        </a:solidFill>
                        <a:latin typeface="+mj-lt"/>
                      </a:endParaRPr>
                    </a:p>
                  </a:txBody>
                  <a:tcPr marL="182880" marR="182880" marT="91440" marB="91440"/>
                </a:tc>
                <a:tc>
                  <a:txBody>
                    <a:bodyPr/>
                    <a:lstStyle/>
                    <a:p>
                      <a:endParaRPr lang="en-US" sz="3600" dirty="0">
                        <a:solidFill>
                          <a:srgbClr val="000000"/>
                        </a:solidFill>
                        <a:latin typeface="+mj-lt"/>
                      </a:endParaRPr>
                    </a:p>
                  </a:txBody>
                  <a:tcPr marL="182880" marR="182880" marT="91440" marB="91440"/>
                </a:tc>
                <a:extLst>
                  <a:ext uri="{0D108BD9-81ED-4DB2-BD59-A6C34878D82A}">
                    <a16:rowId xmlns:a16="http://schemas.microsoft.com/office/drawing/2014/main" val="3690557562"/>
                  </a:ext>
                </a:extLst>
              </a:tr>
            </a:tbl>
          </a:graphicData>
        </a:graphic>
      </p:graphicFrame>
      <p:sp>
        <p:nvSpPr>
          <p:cNvPr id="26" name="Table 1 label">
            <a:extLst>
              <a:ext uri="{FF2B5EF4-FFF2-40B4-BE49-F238E27FC236}">
                <a16:creationId xmlns:a16="http://schemas.microsoft.com/office/drawing/2014/main" id="{76B92358-2DC2-F251-E565-72510162D519}"/>
              </a:ext>
            </a:extLst>
          </p:cNvPr>
          <p:cNvSpPr txBox="1"/>
          <p:nvPr/>
        </p:nvSpPr>
        <p:spPr>
          <a:xfrm>
            <a:off x="15617029" y="26312336"/>
            <a:ext cx="13127733" cy="738664"/>
          </a:xfrm>
          <a:prstGeom prst="rect">
            <a:avLst/>
          </a:prstGeom>
        </p:spPr>
        <p:txBody>
          <a:bodyPr vert="horz" wrap="square" lIns="0" tIns="0" rIns="0" bIns="0" rtlCol="0">
            <a:spAutoFit/>
          </a:bodyPr>
          <a:lstStyle/>
          <a:p>
            <a:r>
              <a:rPr lang="en-CA" sz="2400" dirty="0">
                <a:solidFill>
                  <a:srgbClr val="231F20"/>
                </a:solidFill>
                <a:latin typeface="Arial"/>
                <a:cs typeface="Arial"/>
              </a:rPr>
              <a:t>Table 1. Label (Arial, minimum font size 24pt). </a:t>
            </a:r>
            <a:r>
              <a:rPr lang="fr-FR" sz="2400" dirty="0">
                <a:solidFill>
                  <a:srgbClr val="231F20"/>
                </a:solidFill>
                <a:latin typeface="Arial"/>
                <a:cs typeface="Arial"/>
              </a:rPr>
              <a:t>Use MDT brand </a:t>
            </a:r>
            <a:r>
              <a:rPr lang="fr-FR" sz="2400" dirty="0" err="1">
                <a:solidFill>
                  <a:srgbClr val="231F20"/>
                </a:solidFill>
                <a:latin typeface="Arial"/>
                <a:cs typeface="Arial"/>
              </a:rPr>
              <a:t>color</a:t>
            </a:r>
            <a:r>
              <a:rPr lang="fr-FR" sz="2400" dirty="0">
                <a:solidFill>
                  <a:srgbClr val="231F20"/>
                </a:solidFill>
                <a:latin typeface="Arial"/>
                <a:cs typeface="Arial"/>
              </a:rPr>
              <a:t> for charts and tables.</a:t>
            </a:r>
            <a:r>
              <a:rPr lang="en-US" sz="2400" dirty="0">
                <a:solidFill>
                  <a:srgbClr val="231F20"/>
                </a:solidFill>
                <a:latin typeface="Arial"/>
                <a:cs typeface="Arial"/>
              </a:rPr>
              <a:t> An image or table can be used here. </a:t>
            </a:r>
            <a:endParaRPr sz="2400" dirty="0">
              <a:latin typeface="Arial"/>
              <a:cs typeface="Arial"/>
            </a:endParaRPr>
          </a:p>
        </p:txBody>
      </p:sp>
      <p:graphicFrame>
        <p:nvGraphicFramePr>
          <p:cNvPr id="27" name="Chart 1">
            <a:extLst>
              <a:ext uri="{FF2B5EF4-FFF2-40B4-BE49-F238E27FC236}">
                <a16:creationId xmlns:a16="http://schemas.microsoft.com/office/drawing/2014/main" id="{A9EF5178-2529-9A74-E4BD-4BA961CE3FEF}"/>
              </a:ext>
            </a:extLst>
          </p:cNvPr>
          <p:cNvGraphicFramePr/>
          <p:nvPr>
            <p:extLst>
              <p:ext uri="{D42A27DB-BD31-4B8C-83A1-F6EECF244321}">
                <p14:modId xmlns:p14="http://schemas.microsoft.com/office/powerpoint/2010/main" val="3544789122"/>
              </p:ext>
            </p:extLst>
          </p:nvPr>
        </p:nvGraphicFramePr>
        <p:xfrm>
          <a:off x="30557438" y="5241779"/>
          <a:ext cx="12261266" cy="7593536"/>
        </p:xfrm>
        <a:graphic>
          <a:graphicData uri="http://schemas.openxmlformats.org/drawingml/2006/chart">
            <c:chart xmlns:c="http://schemas.openxmlformats.org/drawingml/2006/chart" xmlns:r="http://schemas.openxmlformats.org/officeDocument/2006/relationships" r:id="rId5"/>
          </a:graphicData>
        </a:graphic>
      </p:graphicFrame>
      <p:sp>
        <p:nvSpPr>
          <p:cNvPr id="28" name="Chart 1 label">
            <a:extLst>
              <a:ext uri="{FF2B5EF4-FFF2-40B4-BE49-F238E27FC236}">
                <a16:creationId xmlns:a16="http://schemas.microsoft.com/office/drawing/2014/main" id="{92B122AF-159F-A1B2-E92F-EB00E10B6A5F}"/>
              </a:ext>
            </a:extLst>
          </p:cNvPr>
          <p:cNvSpPr txBox="1"/>
          <p:nvPr/>
        </p:nvSpPr>
        <p:spPr>
          <a:xfrm>
            <a:off x="30689336" y="12964397"/>
            <a:ext cx="12250380" cy="1107996"/>
          </a:xfrm>
          <a:prstGeom prst="rect">
            <a:avLst/>
          </a:prstGeom>
        </p:spPr>
        <p:txBody>
          <a:bodyPr vert="horz" wrap="square" lIns="0" tIns="0" rIns="0" bIns="0" rtlCol="0">
            <a:spAutoFit/>
          </a:bodyPr>
          <a:lstStyle/>
          <a:p>
            <a:r>
              <a:rPr lang="fr-FR" sz="2400" dirty="0">
                <a:solidFill>
                  <a:srgbClr val="231F20"/>
                </a:solidFill>
                <a:latin typeface="Arial"/>
                <a:cs typeface="Arial"/>
              </a:rPr>
              <a:t>Chart 1. Label (Arial, minimum font size 24pt)</a:t>
            </a:r>
            <a:r>
              <a:rPr lang="en-US" sz="2400" dirty="0">
                <a:solidFill>
                  <a:srgbClr val="231F20"/>
                </a:solidFill>
                <a:latin typeface="Arial"/>
                <a:cs typeface="Arial"/>
              </a:rPr>
              <a:t>. An image or table can be used here. Follow labeling instructions for Figure 1. The poster should have at least one image or up to three.</a:t>
            </a:r>
            <a:r>
              <a:rPr lang="fr-FR" sz="2400" dirty="0">
                <a:solidFill>
                  <a:srgbClr val="231F20"/>
                </a:solidFill>
                <a:latin typeface="Arial"/>
                <a:cs typeface="Arial"/>
              </a:rPr>
              <a:t>  Use MDT brand </a:t>
            </a:r>
            <a:r>
              <a:rPr lang="fr-FR" sz="2400" dirty="0" err="1">
                <a:solidFill>
                  <a:srgbClr val="231F20"/>
                </a:solidFill>
                <a:latin typeface="Arial"/>
                <a:cs typeface="Arial"/>
              </a:rPr>
              <a:t>color</a:t>
            </a:r>
            <a:r>
              <a:rPr lang="fr-FR" sz="2400" dirty="0">
                <a:solidFill>
                  <a:srgbClr val="231F20"/>
                </a:solidFill>
                <a:latin typeface="Arial"/>
                <a:cs typeface="Arial"/>
              </a:rPr>
              <a:t> for charts and tables.</a:t>
            </a:r>
            <a:endParaRPr lang="fr-FR" sz="2400" dirty="0">
              <a:latin typeface="Arial"/>
              <a:cs typeface="Arial"/>
            </a:endParaRPr>
          </a:p>
        </p:txBody>
      </p:sp>
      <p:sp>
        <p:nvSpPr>
          <p:cNvPr id="36" name="TextBox 35">
            <a:extLst>
              <a:ext uri="{FF2B5EF4-FFF2-40B4-BE49-F238E27FC236}">
                <a16:creationId xmlns:a16="http://schemas.microsoft.com/office/drawing/2014/main" id="{0244F8CA-FEAA-090E-AC0C-D258DB93778B}"/>
              </a:ext>
            </a:extLst>
          </p:cNvPr>
          <p:cNvSpPr txBox="1">
            <a:spLocks/>
          </p:cNvSpPr>
          <p:nvPr/>
        </p:nvSpPr>
        <p:spPr>
          <a:xfrm>
            <a:off x="30689336" y="29761340"/>
            <a:ext cx="10001398" cy="1292662"/>
          </a:xfrm>
          <a:prstGeom prst="rect">
            <a:avLst/>
          </a:prstGeom>
          <a:noFill/>
        </p:spPr>
        <p:txBody>
          <a:bodyPr wrap="square" rtlCol="0">
            <a:spAutoFit/>
          </a:bodyPr>
          <a:lstStyle/>
          <a:p>
            <a:r>
              <a:rPr lang="en-CA" sz="2400" b="1" dirty="0">
                <a:latin typeface="Arial" panose="020B0604020202020204" pitchFamily="34" charset="0"/>
              </a:rPr>
              <a:t>References</a:t>
            </a:r>
          </a:p>
          <a:p>
            <a:r>
              <a:rPr lang="en-US" sz="1800" baseline="30000" dirty="0">
                <a:latin typeface="+mj-lt"/>
              </a:rPr>
              <a:t>1</a:t>
            </a:r>
            <a:r>
              <a:rPr lang="en-CA" sz="1800" dirty="0">
                <a:latin typeface="Arial" panose="020B0604020202020204" pitchFamily="34" charset="0"/>
              </a:rPr>
              <a:t>Reference</a:t>
            </a:r>
          </a:p>
          <a:p>
            <a:r>
              <a:rPr lang="en-US" sz="1800" baseline="30000" dirty="0">
                <a:latin typeface="+mj-lt"/>
              </a:rPr>
              <a:t>1</a:t>
            </a:r>
            <a:r>
              <a:rPr lang="en-CA" sz="1800" dirty="0">
                <a:latin typeface="Arial" panose="020B0604020202020204" pitchFamily="34" charset="0"/>
              </a:rPr>
              <a:t>Reference</a:t>
            </a:r>
          </a:p>
          <a:p>
            <a:r>
              <a:rPr lang="en-US" sz="1800" baseline="30000" dirty="0">
                <a:latin typeface="+mj-lt"/>
              </a:rPr>
              <a:t>1</a:t>
            </a:r>
            <a:r>
              <a:rPr lang="en-CA" sz="1800" dirty="0">
                <a:latin typeface="Arial" panose="020B0604020202020204" pitchFamily="34" charset="0"/>
              </a:rPr>
              <a:t>Reference</a:t>
            </a:r>
          </a:p>
        </p:txBody>
      </p:sp>
      <p:sp>
        <p:nvSpPr>
          <p:cNvPr id="37" name="TextBox 36">
            <a:extLst>
              <a:ext uri="{FF2B5EF4-FFF2-40B4-BE49-F238E27FC236}">
                <a16:creationId xmlns:a16="http://schemas.microsoft.com/office/drawing/2014/main" id="{12026047-5433-E204-4415-8E998BF3CDEE}"/>
              </a:ext>
            </a:extLst>
          </p:cNvPr>
          <p:cNvSpPr txBox="1">
            <a:spLocks noGrp="1" noRot="1" noMove="1" noResize="1" noEditPoints="1" noAdjustHandles="1" noChangeArrowheads="1" noChangeShapeType="1"/>
          </p:cNvSpPr>
          <p:nvPr/>
        </p:nvSpPr>
        <p:spPr>
          <a:xfrm>
            <a:off x="30667565" y="31645345"/>
            <a:ext cx="12824635" cy="738664"/>
          </a:xfrm>
          <a:prstGeom prst="rect">
            <a:avLst/>
          </a:prstGeom>
          <a:noFill/>
        </p:spPr>
        <p:txBody>
          <a:bodyPr wrap="square" rtlCol="0">
            <a:spAutoFit/>
          </a:bodyPr>
          <a:lstStyle/>
          <a:p>
            <a:r>
              <a:rPr lang="en-CA" sz="1400" dirty="0">
                <a:latin typeface="Arial" panose="020B0604020202020204" pitchFamily="34" charset="0"/>
              </a:rPr>
              <a:t>Alternative accessible formats of this document will be provided on request. Persons who need an alternative format should contact the Human Resources and Occupational Safety Division, Department of Transportation, 2701 Prospect Avenue, PO Box 201001, Helena, MT 59620. Telephone 406-444-9229. Those using a TTY may call 1(800)335-7592 or through the Montana Relay Service at 711.</a:t>
            </a:r>
          </a:p>
        </p:txBody>
      </p:sp>
      <p:sp>
        <p:nvSpPr>
          <p:cNvPr id="38" name="Text section 1">
            <a:extLst>
              <a:ext uri="{FF2B5EF4-FFF2-40B4-BE49-F238E27FC236}">
                <a16:creationId xmlns:a16="http://schemas.microsoft.com/office/drawing/2014/main" id="{B6C551AA-B118-7F84-1DAB-9E9F9F22D245}"/>
              </a:ext>
            </a:extLst>
          </p:cNvPr>
          <p:cNvSpPr txBox="1"/>
          <p:nvPr/>
        </p:nvSpPr>
        <p:spPr>
          <a:xfrm>
            <a:off x="847822" y="19706626"/>
            <a:ext cx="12824634" cy="13053060"/>
          </a:xfrm>
          <a:prstGeom prst="rect">
            <a:avLst/>
          </a:prstGeom>
        </p:spPr>
        <p:txBody>
          <a:bodyPr vert="horz" wrap="square" lIns="0" tIns="0" rIns="0" bIns="0" rtlCol="0">
            <a:spAutoFit/>
          </a:bodyPr>
          <a:lstStyle/>
          <a:p>
            <a:pPr>
              <a:lnSpc>
                <a:spcPts val="8000"/>
              </a:lnSpc>
              <a:tabLst>
                <a:tab pos="5143607" algn="l"/>
              </a:tabLst>
            </a:pPr>
            <a:r>
              <a:rPr sz="4400" b="1" cap="all" spc="443" dirty="0">
                <a:solidFill>
                  <a:srgbClr val="000000"/>
                </a:solidFill>
                <a:latin typeface="Arial" panose="020B0604020202020204" pitchFamily="34" charset="0"/>
                <a:ea typeface="Helvetica Neue" panose="02000503000000020004" pitchFamily="2" charset="0"/>
                <a:cs typeface="Arial" panose="020B0604020202020204" pitchFamily="34" charset="0"/>
              </a:rPr>
              <a:t>HEADER</a:t>
            </a:r>
            <a:r>
              <a:rPr lang="en-US" sz="4400" b="1" cap="all" spc="443" dirty="0">
                <a:solidFill>
                  <a:srgbClr val="000000"/>
                </a:solidFill>
                <a:latin typeface="Arial" panose="020B0604020202020204" pitchFamily="34" charset="0"/>
                <a:ea typeface="Helvetica Neue" panose="02000503000000020004" pitchFamily="2" charset="0"/>
                <a:cs typeface="Arial" panose="020B0604020202020204" pitchFamily="34" charset="0"/>
              </a:rPr>
              <a:t> </a:t>
            </a:r>
            <a:r>
              <a:rPr lang="en-US" sz="4400" b="1" cap="all" spc="540" dirty="0">
                <a:solidFill>
                  <a:srgbClr val="000000"/>
                </a:solidFill>
                <a:latin typeface="Arial" panose="020B0604020202020204" pitchFamily="34" charset="0"/>
                <a:ea typeface="Helvetica Neue" panose="02000503000000020004" pitchFamily="2" charset="0"/>
                <a:cs typeface="Arial" panose="020B0604020202020204" pitchFamily="34" charset="0"/>
              </a:rPr>
              <a:t>(Arial, Bold, 44pt)</a:t>
            </a:r>
            <a:endParaRPr sz="4400" b="1" cap="all" dirty="0">
              <a:solidFill>
                <a:srgbClr val="000000"/>
              </a:solidFill>
              <a:latin typeface="Arial" panose="020B0604020202020204" pitchFamily="34" charset="0"/>
              <a:ea typeface="Helvetica Neue" panose="02000503000000020004" pitchFamily="2" charset="0"/>
              <a:cs typeface="Arial" panose="020B0604020202020204" pitchFamily="34" charset="0"/>
            </a:endParaRPr>
          </a:p>
          <a:p>
            <a:pPr marR="16632">
              <a:lnSpc>
                <a:spcPct val="150000"/>
              </a:lnSpc>
              <a:spcBef>
                <a:spcPts val="3600"/>
              </a:spcBef>
            </a:pPr>
            <a:r>
              <a:rPr lang="en-CA" sz="2400" dirty="0">
                <a:solidFill>
                  <a:srgbClr val="231F20"/>
                </a:solidFill>
                <a:latin typeface="Arial" panose="020B0604020202020204" pitchFamily="34" charset="0"/>
                <a:ea typeface="Helvetica Neue" panose="02000503000000020004" pitchFamily="2" charset="0"/>
                <a:cs typeface="Arial" panose="020B0604020202020204" pitchFamily="34" charset="0"/>
              </a:rPr>
              <a:t>The </a:t>
            </a:r>
            <a:r>
              <a:rPr lang="en-US" sz="2400" b="1" dirty="0">
                <a:solidFill>
                  <a:srgbClr val="231F20"/>
                </a:solidFill>
                <a:latin typeface="Arial" panose="020B0604020202020204" pitchFamily="34" charset="0"/>
                <a:ea typeface="Helvetica Neue" panose="02000503000000020004" pitchFamily="2" charset="0"/>
                <a:cs typeface="Arial" panose="020B0604020202020204" pitchFamily="34" charset="0"/>
              </a:rPr>
              <a:t>content of the poster </a:t>
            </a:r>
            <a:r>
              <a:rPr lang="en-US" sz="2400" dirty="0">
                <a:solidFill>
                  <a:srgbClr val="231F20"/>
                </a:solidFill>
                <a:latin typeface="Arial" panose="020B0604020202020204" pitchFamily="34" charset="0"/>
                <a:ea typeface="Helvetica Neue" panose="02000503000000020004" pitchFamily="2" charset="0"/>
                <a:cs typeface="Arial" panose="020B0604020202020204" pitchFamily="34" charset="0"/>
              </a:rPr>
              <a:t>needs to be easy for the layperson to comprehend. (Arial, </a:t>
            </a:r>
            <a:r>
              <a:rPr lang="en-US" sz="2400" dirty="0">
                <a:solidFill>
                  <a:srgbClr val="231F20"/>
                </a:solidFill>
                <a:latin typeface="Arial" panose="020B0604020202020204" pitchFamily="34" charset="0"/>
                <a:cs typeface="Arial" panose="020B0604020202020204" pitchFamily="34" charset="0"/>
              </a:rPr>
              <a:t>minimum font size 24pt, do not change font color or add colors</a:t>
            </a:r>
            <a:r>
              <a:rPr lang="en-CA" sz="2400" dirty="0">
                <a:solidFill>
                  <a:srgbClr val="231F20"/>
                </a:solidFill>
                <a:latin typeface="Arial" panose="020B0604020202020204" pitchFamily="34" charset="0"/>
                <a:cs typeface="Arial" panose="020B0604020202020204" pitchFamily="34" charset="0"/>
              </a:rPr>
              <a:t>). </a:t>
            </a:r>
          </a:p>
          <a:p>
            <a:pPr marL="342900" marR="16632" indent="-342900">
              <a:lnSpc>
                <a:spcPct val="150000"/>
              </a:lnSpc>
              <a:spcBef>
                <a:spcPts val="3600"/>
              </a:spcBef>
              <a:buFont typeface="Arial" panose="020B0604020202020204" pitchFamily="34" charset="0"/>
              <a:buChar char="•"/>
            </a:pPr>
            <a:r>
              <a:rPr lang="en-CA" sz="2400" dirty="0">
                <a:solidFill>
                  <a:srgbClr val="231F20"/>
                </a:solidFill>
                <a:latin typeface="Arial" panose="020B0604020202020204" pitchFamily="34" charset="0"/>
                <a:ea typeface="Helvetica Neue" panose="02000503000000020004" pitchFamily="2" charset="0"/>
                <a:cs typeface="Arial" panose="020B0604020202020204" pitchFamily="34" charset="0"/>
              </a:rPr>
              <a:t>The </a:t>
            </a:r>
            <a:r>
              <a:rPr lang="en-US" sz="2400" dirty="0">
                <a:solidFill>
                  <a:srgbClr val="231F20"/>
                </a:solidFill>
                <a:latin typeface="Arial" panose="020B0604020202020204" pitchFamily="34" charset="0"/>
                <a:ea typeface="Helvetica Neue" panose="02000503000000020004" pitchFamily="2" charset="0"/>
                <a:cs typeface="Arial" panose="020B0604020202020204" pitchFamily="34" charset="0"/>
              </a:rPr>
              <a:t>content of the poster needs to be easy for the layperson to comprehend. (Arial, </a:t>
            </a:r>
            <a:r>
              <a:rPr lang="en-US" sz="2400" dirty="0">
                <a:solidFill>
                  <a:srgbClr val="231F20"/>
                </a:solidFill>
                <a:latin typeface="Arial" panose="020B0604020202020204" pitchFamily="34" charset="0"/>
                <a:cs typeface="Arial" panose="020B0604020202020204" pitchFamily="34" charset="0"/>
              </a:rPr>
              <a:t>minimum font size 24pt, do not change font color or add colors). </a:t>
            </a:r>
          </a:p>
          <a:p>
            <a:pPr marL="342900" marR="16632" indent="-342900">
              <a:lnSpc>
                <a:spcPct val="150000"/>
              </a:lnSpc>
              <a:spcBef>
                <a:spcPts val="3600"/>
              </a:spcBef>
              <a:buFont typeface="Arial" panose="020B0604020202020204" pitchFamily="34" charset="0"/>
              <a:buChar char="•"/>
            </a:pPr>
            <a:r>
              <a:rPr lang="en-CA" sz="2400" dirty="0">
                <a:solidFill>
                  <a:srgbClr val="231F20"/>
                </a:solidFill>
                <a:latin typeface="Arial" panose="020B0604020202020204" pitchFamily="34" charset="0"/>
                <a:ea typeface="Helvetica Neue" panose="02000503000000020004" pitchFamily="2" charset="0"/>
                <a:cs typeface="Arial" panose="020B0604020202020204" pitchFamily="34" charset="0"/>
              </a:rPr>
              <a:t>The </a:t>
            </a:r>
            <a:r>
              <a:rPr lang="en-US" sz="2400" dirty="0">
                <a:solidFill>
                  <a:srgbClr val="231F20"/>
                </a:solidFill>
                <a:latin typeface="Arial" panose="020B0604020202020204" pitchFamily="34" charset="0"/>
                <a:ea typeface="Helvetica Neue" panose="02000503000000020004" pitchFamily="2" charset="0"/>
                <a:cs typeface="Arial" panose="020B0604020202020204" pitchFamily="34" charset="0"/>
              </a:rPr>
              <a:t>content of the poster needs to be easy for the layperson to comprehend. (Arial, </a:t>
            </a:r>
            <a:r>
              <a:rPr lang="en-US" sz="2400" dirty="0">
                <a:solidFill>
                  <a:srgbClr val="231F20"/>
                </a:solidFill>
                <a:latin typeface="Arial" panose="020B0604020202020204" pitchFamily="34" charset="0"/>
                <a:cs typeface="Arial" panose="020B0604020202020204" pitchFamily="34" charset="0"/>
              </a:rPr>
              <a:t>minimum font size 24pt, do not change font color or add colors). </a:t>
            </a:r>
          </a:p>
          <a:p>
            <a:pPr marR="16632">
              <a:lnSpc>
                <a:spcPct val="150000"/>
              </a:lnSpc>
              <a:spcBef>
                <a:spcPts val="3600"/>
              </a:spcBef>
            </a:pPr>
            <a:r>
              <a:rPr lang="en-CA" sz="2400" dirty="0">
                <a:solidFill>
                  <a:srgbClr val="231F20"/>
                </a:solidFill>
                <a:latin typeface="Arial" panose="020B0604020202020204" pitchFamily="34" charset="0"/>
                <a:ea typeface="Helvetica Neue" panose="02000503000000020004" pitchFamily="2" charset="0"/>
                <a:cs typeface="Arial" panose="020B0604020202020204" pitchFamily="34" charset="0"/>
              </a:rPr>
              <a:t>The </a:t>
            </a:r>
            <a:r>
              <a:rPr lang="en-US" sz="2400" dirty="0">
                <a:solidFill>
                  <a:srgbClr val="231F20"/>
                </a:solidFill>
                <a:latin typeface="Arial" panose="020B0604020202020204" pitchFamily="34" charset="0"/>
                <a:ea typeface="Helvetica Neue" panose="02000503000000020004" pitchFamily="2" charset="0"/>
                <a:cs typeface="Arial" panose="020B0604020202020204" pitchFamily="34" charset="0"/>
              </a:rPr>
              <a:t>content of the poster needs to be easy for the layperson to comprehend. (Arial, </a:t>
            </a:r>
            <a:r>
              <a:rPr lang="en-US" sz="2400" dirty="0">
                <a:solidFill>
                  <a:srgbClr val="231F20"/>
                </a:solidFill>
                <a:latin typeface="Arial" panose="020B0604020202020204" pitchFamily="34" charset="0"/>
                <a:cs typeface="Arial" panose="020B0604020202020204" pitchFamily="34" charset="0"/>
              </a:rPr>
              <a:t>minimum font size 24pt, do not change font color or add colors). </a:t>
            </a:r>
          </a:p>
          <a:p>
            <a:pPr marL="457200" marR="16632" indent="-457200">
              <a:lnSpc>
                <a:spcPct val="150000"/>
              </a:lnSpc>
              <a:spcBef>
                <a:spcPts val="3600"/>
              </a:spcBef>
              <a:buFont typeface="+mj-lt"/>
              <a:buAutoNum type="arabicPeriod"/>
            </a:pPr>
            <a:r>
              <a:rPr lang="en-CA" sz="2400" dirty="0">
                <a:solidFill>
                  <a:srgbClr val="231F20"/>
                </a:solidFill>
                <a:latin typeface="Arial" panose="020B0604020202020204" pitchFamily="34" charset="0"/>
                <a:ea typeface="Helvetica Neue" panose="02000503000000020004" pitchFamily="2" charset="0"/>
                <a:cs typeface="Arial" panose="020B0604020202020204" pitchFamily="34" charset="0"/>
              </a:rPr>
              <a:t>The </a:t>
            </a:r>
            <a:r>
              <a:rPr lang="en-US" sz="2400" dirty="0">
                <a:solidFill>
                  <a:srgbClr val="231F20"/>
                </a:solidFill>
                <a:latin typeface="Arial" panose="020B0604020202020204" pitchFamily="34" charset="0"/>
                <a:ea typeface="Helvetica Neue" panose="02000503000000020004" pitchFamily="2" charset="0"/>
                <a:cs typeface="Arial" panose="020B0604020202020204" pitchFamily="34" charset="0"/>
              </a:rPr>
              <a:t>content of the poster needs to be easy for the layperson to comprehend. (Arial, </a:t>
            </a:r>
            <a:r>
              <a:rPr lang="en-US" sz="2400" dirty="0">
                <a:solidFill>
                  <a:srgbClr val="231F20"/>
                </a:solidFill>
                <a:latin typeface="Arial" panose="020B0604020202020204" pitchFamily="34" charset="0"/>
                <a:cs typeface="Arial" panose="020B0604020202020204" pitchFamily="34" charset="0"/>
              </a:rPr>
              <a:t>minimum font size 24pt, do not change font color or add colors). </a:t>
            </a:r>
          </a:p>
          <a:p>
            <a:pPr marL="457200" marR="16632" indent="-457200">
              <a:lnSpc>
                <a:spcPct val="150000"/>
              </a:lnSpc>
              <a:spcBef>
                <a:spcPts val="3600"/>
              </a:spcBef>
              <a:buFont typeface="+mj-lt"/>
              <a:buAutoNum type="arabicPeriod"/>
            </a:pPr>
            <a:r>
              <a:rPr lang="en-CA" sz="2400" dirty="0">
                <a:solidFill>
                  <a:srgbClr val="231F20"/>
                </a:solidFill>
                <a:latin typeface="Arial" panose="020B0604020202020204" pitchFamily="34" charset="0"/>
                <a:ea typeface="Helvetica Neue" panose="02000503000000020004" pitchFamily="2" charset="0"/>
                <a:cs typeface="Arial" panose="020B0604020202020204" pitchFamily="34" charset="0"/>
              </a:rPr>
              <a:t>The </a:t>
            </a:r>
            <a:r>
              <a:rPr lang="en-US" sz="2400" dirty="0">
                <a:solidFill>
                  <a:srgbClr val="231F20"/>
                </a:solidFill>
                <a:latin typeface="Arial" panose="020B0604020202020204" pitchFamily="34" charset="0"/>
                <a:ea typeface="Helvetica Neue" panose="02000503000000020004" pitchFamily="2" charset="0"/>
                <a:cs typeface="Arial" panose="020B0604020202020204" pitchFamily="34" charset="0"/>
              </a:rPr>
              <a:t>content of the poster needs to be easy for the layperson to comprehend. (Arial, </a:t>
            </a:r>
            <a:r>
              <a:rPr lang="en-US" sz="2400" dirty="0">
                <a:solidFill>
                  <a:srgbClr val="231F20"/>
                </a:solidFill>
                <a:latin typeface="Arial" panose="020B0604020202020204" pitchFamily="34" charset="0"/>
                <a:cs typeface="Arial" panose="020B0604020202020204" pitchFamily="34" charset="0"/>
              </a:rPr>
              <a:t>minimum font size 24pt, do not change font color or add colors). </a:t>
            </a:r>
          </a:p>
          <a:p>
            <a:pPr marR="16632">
              <a:lnSpc>
                <a:spcPct val="150000"/>
              </a:lnSpc>
              <a:spcBef>
                <a:spcPts val="3600"/>
              </a:spcBef>
            </a:pPr>
            <a:r>
              <a:rPr lang="en-CA" sz="2400" dirty="0">
                <a:solidFill>
                  <a:srgbClr val="231F20"/>
                </a:solidFill>
                <a:latin typeface="Arial" panose="020B0604020202020204" pitchFamily="34" charset="0"/>
                <a:ea typeface="Helvetica Neue" panose="02000503000000020004" pitchFamily="2" charset="0"/>
                <a:cs typeface="Arial" panose="020B0604020202020204" pitchFamily="34" charset="0"/>
              </a:rPr>
              <a:t>The </a:t>
            </a:r>
            <a:r>
              <a:rPr lang="en-US" sz="2400" dirty="0">
                <a:solidFill>
                  <a:srgbClr val="231F20"/>
                </a:solidFill>
                <a:latin typeface="Arial" panose="020B0604020202020204" pitchFamily="34" charset="0"/>
                <a:ea typeface="Helvetica Neue" panose="02000503000000020004" pitchFamily="2" charset="0"/>
                <a:cs typeface="Arial" panose="020B0604020202020204" pitchFamily="34" charset="0"/>
              </a:rPr>
              <a:t>content of the poster needs to be easy for the layperson to comprehend. (Arial, </a:t>
            </a:r>
            <a:r>
              <a:rPr lang="en-US" sz="2400" dirty="0">
                <a:solidFill>
                  <a:srgbClr val="231F20"/>
                </a:solidFill>
                <a:latin typeface="Arial" panose="020B0604020202020204" pitchFamily="34" charset="0"/>
                <a:cs typeface="Arial" panose="020B0604020202020204" pitchFamily="34" charset="0"/>
              </a:rPr>
              <a:t>minimum font size 24pt, do not change font color or add colors). </a:t>
            </a:r>
            <a:r>
              <a:rPr lang="en-CA" sz="2400" dirty="0">
                <a:solidFill>
                  <a:srgbClr val="231F20"/>
                </a:solidFill>
                <a:latin typeface="Arial" panose="020B0604020202020204" pitchFamily="34" charset="0"/>
                <a:ea typeface="Helvetica Neue" panose="02000503000000020004" pitchFamily="2" charset="0"/>
                <a:cs typeface="Arial" panose="020B0604020202020204" pitchFamily="34" charset="0"/>
              </a:rPr>
              <a:t>The </a:t>
            </a:r>
            <a:r>
              <a:rPr lang="en-US" sz="2400" dirty="0">
                <a:solidFill>
                  <a:srgbClr val="231F20"/>
                </a:solidFill>
                <a:latin typeface="Arial" panose="020B0604020202020204" pitchFamily="34" charset="0"/>
                <a:ea typeface="Helvetica Neue" panose="02000503000000020004" pitchFamily="2" charset="0"/>
                <a:cs typeface="Arial" panose="020B0604020202020204" pitchFamily="34" charset="0"/>
              </a:rPr>
              <a:t>content of the poster needs to be easy for the layperson to comprehend. (Arial, </a:t>
            </a:r>
            <a:r>
              <a:rPr lang="en-US" sz="2400" dirty="0">
                <a:solidFill>
                  <a:srgbClr val="231F20"/>
                </a:solidFill>
                <a:latin typeface="Arial" panose="020B0604020202020204" pitchFamily="34" charset="0"/>
                <a:cs typeface="Arial" panose="020B0604020202020204" pitchFamily="34" charset="0"/>
              </a:rPr>
              <a:t>minimum font size 24pt, do not change font color or add colors).</a:t>
            </a:r>
          </a:p>
        </p:txBody>
      </p:sp>
      <p:sp>
        <p:nvSpPr>
          <p:cNvPr id="40" name="Text section 1">
            <a:extLst>
              <a:ext uri="{FF2B5EF4-FFF2-40B4-BE49-F238E27FC236}">
                <a16:creationId xmlns:a16="http://schemas.microsoft.com/office/drawing/2014/main" id="{D4C6CA38-037F-5D43-2921-DFDFC2566B22}"/>
              </a:ext>
            </a:extLst>
          </p:cNvPr>
          <p:cNvSpPr txBox="1"/>
          <p:nvPr/>
        </p:nvSpPr>
        <p:spPr>
          <a:xfrm>
            <a:off x="30557438" y="14527422"/>
            <a:ext cx="12824634" cy="11688584"/>
          </a:xfrm>
          <a:prstGeom prst="rect">
            <a:avLst/>
          </a:prstGeom>
        </p:spPr>
        <p:txBody>
          <a:bodyPr vert="horz" wrap="square" lIns="0" tIns="0" rIns="0" bIns="0" rtlCol="0">
            <a:spAutoFit/>
          </a:bodyPr>
          <a:lstStyle/>
          <a:p>
            <a:pPr marR="241173"/>
            <a:r>
              <a:rPr lang="en-US" sz="4400" cap="all" spc="51" dirty="0">
                <a:solidFill>
                  <a:srgbClr val="004874"/>
                </a:solidFill>
                <a:latin typeface="Arial" panose="020B0604020202020204" pitchFamily="34" charset="0"/>
                <a:ea typeface="Helvetica Neue" panose="02000503000000020004" pitchFamily="2" charset="0"/>
                <a:cs typeface="Arial" panose="020B0604020202020204" pitchFamily="34" charset="0"/>
              </a:rPr>
              <a:t>Conclusions and Recommendations</a:t>
            </a:r>
            <a:r>
              <a:rPr lang="en-US" sz="4400" cap="all" spc="32" dirty="0">
                <a:solidFill>
                  <a:srgbClr val="004874"/>
                </a:solidFill>
                <a:latin typeface="Arial" panose="020B0604020202020204" pitchFamily="34" charset="0"/>
                <a:ea typeface="Helvetica Neue" panose="02000503000000020004" pitchFamily="2" charset="0"/>
                <a:cs typeface="Arial" panose="020B0604020202020204" pitchFamily="34" charset="0"/>
              </a:rPr>
              <a:t> </a:t>
            </a:r>
          </a:p>
          <a:p>
            <a:pPr marR="16632">
              <a:lnSpc>
                <a:spcPct val="150000"/>
              </a:lnSpc>
              <a:spcBef>
                <a:spcPts val="3600"/>
              </a:spcBef>
            </a:pPr>
            <a:r>
              <a:rPr lang="en-US" sz="2400" dirty="0">
                <a:solidFill>
                  <a:srgbClr val="231F20"/>
                </a:solidFill>
                <a:latin typeface="Arial" panose="020B0604020202020204" pitchFamily="34" charset="0"/>
                <a:cs typeface="Arial" panose="020B0604020202020204" pitchFamily="34" charset="0"/>
              </a:rPr>
              <a:t>Like the introduction, this section gets the most attention.</a:t>
            </a:r>
            <a:r>
              <a:rPr lang="en-CA" sz="2400" dirty="0">
                <a:solidFill>
                  <a:srgbClr val="231F20"/>
                </a:solidFill>
                <a:latin typeface="Arial" panose="020B0604020202020204" pitchFamily="34" charset="0"/>
                <a:cs typeface="Arial" panose="020B0604020202020204" pitchFamily="34" charset="0"/>
              </a:rPr>
              <a:t> The </a:t>
            </a:r>
            <a:r>
              <a:rPr lang="en-US" sz="2400" dirty="0">
                <a:solidFill>
                  <a:srgbClr val="231F20"/>
                </a:solidFill>
                <a:latin typeface="Arial" panose="020B0604020202020204" pitchFamily="34" charset="0"/>
                <a:cs typeface="Arial" panose="020B0604020202020204" pitchFamily="34" charset="0"/>
              </a:rPr>
              <a:t>content of the poster needs to be easy for the layperson to comprehend. (Arial, minimum font size 24pt, do not change font color or add colors). </a:t>
            </a:r>
          </a:p>
          <a:p>
            <a:pPr marL="457200" marR="16632" indent="-457200">
              <a:lnSpc>
                <a:spcPct val="150000"/>
              </a:lnSpc>
              <a:spcBef>
                <a:spcPts val="3600"/>
              </a:spcBef>
              <a:buFont typeface="+mj-lt"/>
              <a:buAutoNum type="arabicPeriod"/>
            </a:pPr>
            <a:r>
              <a:rPr lang="en-CA" sz="2400" dirty="0">
                <a:solidFill>
                  <a:srgbClr val="231F20"/>
                </a:solidFill>
                <a:latin typeface="Arial" panose="020B0604020202020204" pitchFamily="34" charset="0"/>
                <a:cs typeface="Arial" panose="020B0604020202020204" pitchFamily="34" charset="0"/>
              </a:rPr>
              <a:t>The </a:t>
            </a:r>
            <a:r>
              <a:rPr lang="en-US" sz="2400" dirty="0">
                <a:solidFill>
                  <a:srgbClr val="231F20"/>
                </a:solidFill>
                <a:latin typeface="Arial" panose="020B0604020202020204" pitchFamily="34" charset="0"/>
                <a:cs typeface="Arial" panose="020B0604020202020204" pitchFamily="34" charset="0"/>
              </a:rPr>
              <a:t>content of the poster </a:t>
            </a:r>
            <a:r>
              <a:rPr lang="en-US" sz="2400" dirty="0">
                <a:solidFill>
                  <a:srgbClr val="231F20"/>
                </a:solidFill>
                <a:latin typeface="Arial" panose="020B0604020202020204" pitchFamily="34" charset="0"/>
                <a:ea typeface="Helvetica Neue" panose="02000503000000020004" pitchFamily="2" charset="0"/>
                <a:cs typeface="Arial" panose="020B0604020202020204" pitchFamily="34" charset="0"/>
              </a:rPr>
              <a:t>needs to be easy for the layperson to comprehend. (Arial, </a:t>
            </a:r>
            <a:r>
              <a:rPr lang="en-US" sz="2400" dirty="0">
                <a:solidFill>
                  <a:srgbClr val="231F20"/>
                </a:solidFill>
                <a:latin typeface="Arial" panose="020B0604020202020204" pitchFamily="34" charset="0"/>
                <a:cs typeface="Arial" panose="020B0604020202020204" pitchFamily="34" charset="0"/>
              </a:rPr>
              <a:t>minimum font size 24pt, do not change font color or add colors). </a:t>
            </a:r>
          </a:p>
          <a:p>
            <a:pPr marL="457200" marR="16632" indent="-457200">
              <a:lnSpc>
                <a:spcPct val="150000"/>
              </a:lnSpc>
              <a:spcBef>
                <a:spcPts val="3600"/>
              </a:spcBef>
              <a:buFont typeface="+mj-lt"/>
              <a:buAutoNum type="arabicPeriod"/>
            </a:pPr>
            <a:r>
              <a:rPr lang="en-CA" sz="2400" dirty="0">
                <a:solidFill>
                  <a:srgbClr val="231F20"/>
                </a:solidFill>
                <a:latin typeface="Arial" panose="020B0604020202020204" pitchFamily="34" charset="0"/>
                <a:ea typeface="Helvetica Neue" panose="02000503000000020004" pitchFamily="2" charset="0"/>
                <a:cs typeface="Arial" panose="020B0604020202020204" pitchFamily="34" charset="0"/>
              </a:rPr>
              <a:t>The </a:t>
            </a:r>
            <a:r>
              <a:rPr lang="en-US" sz="2400" dirty="0">
                <a:solidFill>
                  <a:srgbClr val="231F20"/>
                </a:solidFill>
                <a:latin typeface="Arial" panose="020B0604020202020204" pitchFamily="34" charset="0"/>
                <a:ea typeface="Helvetica Neue" panose="02000503000000020004" pitchFamily="2" charset="0"/>
                <a:cs typeface="Arial" panose="020B0604020202020204" pitchFamily="34" charset="0"/>
              </a:rPr>
              <a:t>content of the poster needs to be easy for the layperson to comprehend. (Arial, </a:t>
            </a:r>
            <a:r>
              <a:rPr lang="en-US" sz="2400" dirty="0">
                <a:solidFill>
                  <a:srgbClr val="231F20"/>
                </a:solidFill>
                <a:latin typeface="Arial" panose="020B0604020202020204" pitchFamily="34" charset="0"/>
                <a:cs typeface="Arial" panose="020B0604020202020204" pitchFamily="34" charset="0"/>
              </a:rPr>
              <a:t>minimum font size 24pt, do not change font color or add colors). </a:t>
            </a:r>
          </a:p>
          <a:p>
            <a:pPr marL="457200" marR="16632" indent="-457200">
              <a:lnSpc>
                <a:spcPct val="150000"/>
              </a:lnSpc>
              <a:spcBef>
                <a:spcPts val="3600"/>
              </a:spcBef>
              <a:buFont typeface="+mj-lt"/>
              <a:buAutoNum type="arabicPeriod"/>
            </a:pPr>
            <a:r>
              <a:rPr lang="en-CA" sz="2400" dirty="0">
                <a:solidFill>
                  <a:srgbClr val="231F20"/>
                </a:solidFill>
                <a:latin typeface="Arial" panose="020B0604020202020204" pitchFamily="34" charset="0"/>
                <a:ea typeface="Helvetica Neue" panose="02000503000000020004" pitchFamily="2" charset="0"/>
                <a:cs typeface="Arial" panose="020B0604020202020204" pitchFamily="34" charset="0"/>
              </a:rPr>
              <a:t>The </a:t>
            </a:r>
            <a:r>
              <a:rPr lang="en-US" sz="2400" dirty="0">
                <a:solidFill>
                  <a:srgbClr val="231F20"/>
                </a:solidFill>
                <a:latin typeface="Arial" panose="020B0604020202020204" pitchFamily="34" charset="0"/>
                <a:ea typeface="Helvetica Neue" panose="02000503000000020004" pitchFamily="2" charset="0"/>
                <a:cs typeface="Arial" panose="020B0604020202020204" pitchFamily="34" charset="0"/>
              </a:rPr>
              <a:t>content of the poster needs to be easy for the layperson to comprehend. (Arial, </a:t>
            </a:r>
            <a:r>
              <a:rPr lang="en-US" sz="2400" dirty="0">
                <a:solidFill>
                  <a:srgbClr val="231F20"/>
                </a:solidFill>
                <a:latin typeface="Arial" panose="020B0604020202020204" pitchFamily="34" charset="0"/>
                <a:cs typeface="Arial" panose="020B0604020202020204" pitchFamily="34" charset="0"/>
              </a:rPr>
              <a:t>minimum font size 24pt, do not change font color or add colors).</a:t>
            </a:r>
          </a:p>
          <a:p>
            <a:pPr marL="457200" marR="16632" indent="-457200">
              <a:lnSpc>
                <a:spcPct val="150000"/>
              </a:lnSpc>
              <a:spcBef>
                <a:spcPts val="3600"/>
              </a:spcBef>
              <a:buFont typeface="+mj-lt"/>
              <a:buAutoNum type="arabicPeriod"/>
            </a:pPr>
            <a:r>
              <a:rPr lang="en-CA" sz="2400" dirty="0">
                <a:solidFill>
                  <a:srgbClr val="231F20"/>
                </a:solidFill>
                <a:latin typeface="Arial" panose="020B0604020202020204" pitchFamily="34" charset="0"/>
                <a:ea typeface="Helvetica Neue" panose="02000503000000020004" pitchFamily="2" charset="0"/>
                <a:cs typeface="Arial" panose="020B0604020202020204" pitchFamily="34" charset="0"/>
              </a:rPr>
              <a:t>The </a:t>
            </a:r>
            <a:r>
              <a:rPr lang="en-US" sz="2400" dirty="0">
                <a:solidFill>
                  <a:srgbClr val="231F20"/>
                </a:solidFill>
                <a:latin typeface="Arial" panose="020B0604020202020204" pitchFamily="34" charset="0"/>
                <a:ea typeface="Helvetica Neue" panose="02000503000000020004" pitchFamily="2" charset="0"/>
                <a:cs typeface="Arial" panose="020B0604020202020204" pitchFamily="34" charset="0"/>
              </a:rPr>
              <a:t>content of the poster needs to be easy for the layperson to comprehend. (Arial, </a:t>
            </a:r>
            <a:r>
              <a:rPr lang="en-US" sz="2400" dirty="0">
                <a:solidFill>
                  <a:srgbClr val="231F20"/>
                </a:solidFill>
                <a:latin typeface="Arial" panose="020B0604020202020204" pitchFamily="34" charset="0"/>
                <a:cs typeface="Arial" panose="020B0604020202020204" pitchFamily="34" charset="0"/>
              </a:rPr>
              <a:t>minimum font size 24pt, do not change font color or add colors).</a:t>
            </a:r>
          </a:p>
          <a:p>
            <a:pPr marR="16632">
              <a:lnSpc>
                <a:spcPct val="150000"/>
              </a:lnSpc>
              <a:spcBef>
                <a:spcPts val="3600"/>
              </a:spcBef>
            </a:pPr>
            <a:r>
              <a:rPr lang="en-CA" sz="2400" dirty="0">
                <a:solidFill>
                  <a:srgbClr val="231F20"/>
                </a:solidFill>
                <a:latin typeface="Arial" panose="020B0604020202020204" pitchFamily="34" charset="0"/>
                <a:ea typeface="Helvetica Neue" panose="02000503000000020004" pitchFamily="2" charset="0"/>
                <a:cs typeface="Arial" panose="020B0604020202020204" pitchFamily="34" charset="0"/>
              </a:rPr>
              <a:t>The </a:t>
            </a:r>
            <a:r>
              <a:rPr lang="en-US" sz="2400" dirty="0">
                <a:solidFill>
                  <a:srgbClr val="231F20"/>
                </a:solidFill>
                <a:latin typeface="Arial" panose="020B0604020202020204" pitchFamily="34" charset="0"/>
                <a:ea typeface="Helvetica Neue" panose="02000503000000020004" pitchFamily="2" charset="0"/>
                <a:cs typeface="Arial" panose="020B0604020202020204" pitchFamily="34" charset="0"/>
              </a:rPr>
              <a:t>content of the poster needs to be easy for the layperson to comprehend. (Arial, </a:t>
            </a:r>
            <a:r>
              <a:rPr lang="en-US" sz="2400" dirty="0">
                <a:solidFill>
                  <a:srgbClr val="231F20"/>
                </a:solidFill>
                <a:latin typeface="Arial" panose="020B0604020202020204" pitchFamily="34" charset="0"/>
                <a:cs typeface="Arial" panose="020B0604020202020204" pitchFamily="34" charset="0"/>
              </a:rPr>
              <a:t>minimum font size 24pt, do not change font color or add colors). </a:t>
            </a:r>
            <a:r>
              <a:rPr lang="en-CA" sz="2400" dirty="0">
                <a:solidFill>
                  <a:srgbClr val="231F20"/>
                </a:solidFill>
                <a:latin typeface="Arial" panose="020B0604020202020204" pitchFamily="34" charset="0"/>
                <a:ea typeface="Helvetica Neue" panose="02000503000000020004" pitchFamily="2" charset="0"/>
                <a:cs typeface="Arial" panose="020B0604020202020204" pitchFamily="34" charset="0"/>
              </a:rPr>
              <a:t>The </a:t>
            </a:r>
            <a:r>
              <a:rPr lang="en-US" sz="2400" dirty="0">
                <a:solidFill>
                  <a:srgbClr val="231F20"/>
                </a:solidFill>
                <a:latin typeface="Arial" panose="020B0604020202020204" pitchFamily="34" charset="0"/>
                <a:ea typeface="Helvetica Neue" panose="02000503000000020004" pitchFamily="2" charset="0"/>
                <a:cs typeface="Arial" panose="020B0604020202020204" pitchFamily="34" charset="0"/>
              </a:rPr>
              <a:t>content of the poster needs to be easy for the layperson to comprehend. (Arial, </a:t>
            </a:r>
            <a:r>
              <a:rPr lang="en-US" sz="2400" dirty="0">
                <a:solidFill>
                  <a:srgbClr val="231F20"/>
                </a:solidFill>
                <a:latin typeface="Arial" panose="020B0604020202020204" pitchFamily="34" charset="0"/>
                <a:cs typeface="Arial" panose="020B0604020202020204" pitchFamily="34" charset="0"/>
              </a:rPr>
              <a:t>minimum font size 24pt, do not change font color or add colors). </a:t>
            </a:r>
          </a:p>
        </p:txBody>
      </p:sp>
      <p:sp>
        <p:nvSpPr>
          <p:cNvPr id="9" name="TextBox 8">
            <a:extLst>
              <a:ext uri="{FF2B5EF4-FFF2-40B4-BE49-F238E27FC236}">
                <a16:creationId xmlns:a16="http://schemas.microsoft.com/office/drawing/2014/main" id="{1DBC4EF5-664C-BC55-7DC0-2F7C0859120E}"/>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p:nvSpPr>
        <p:spPr>
          <a:xfrm>
            <a:off x="30689336" y="31118648"/>
            <a:ext cx="10382465" cy="523220"/>
          </a:xfrm>
          <a:prstGeom prst="rect">
            <a:avLst/>
          </a:prstGeom>
          <a:noFill/>
          <a:ln w="12700">
            <a:solidFill>
              <a:schemeClr val="tx1"/>
            </a:solidFill>
          </a:ln>
        </p:spPr>
        <p:txBody>
          <a:bodyPr wrap="square" rtlCol="0">
            <a:spAutoFit/>
          </a:bodyPr>
          <a:lstStyle/>
          <a:p>
            <a:r>
              <a:rPr lang="en-CA" sz="1400" dirty="0">
                <a:latin typeface="Arial" panose="020B0604020202020204" pitchFamily="34" charset="0"/>
              </a:rPr>
              <a:t>This document is printed at state expense. Information on the cost of producing this publication may be obtained by contacting the Montana Department of Administration.</a:t>
            </a:r>
            <a:endParaRPr lang="en-US" sz="1400" dirty="0"/>
          </a:p>
        </p:txBody>
      </p:sp>
      <p:pic>
        <p:nvPicPr>
          <p:cNvPr id="10" name="Picture 9" descr="MDT logo">
            <a:extLst>
              <a:ext uri="{FF2B5EF4-FFF2-40B4-BE49-F238E27FC236}">
                <a16:creationId xmlns:a16="http://schemas.microsoft.com/office/drawing/2014/main" id="{0C7CBA2B-812B-97EE-54F9-EB619504EEB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676722" y="400463"/>
            <a:ext cx="6162005" cy="1852461"/>
          </a:xfrm>
          <a:prstGeom prst="rect">
            <a:avLst/>
          </a:prstGeom>
        </p:spPr>
      </p:pic>
    </p:spTree>
    <p:extLst>
      <p:ext uri="{BB962C8B-B14F-4D97-AF65-F5344CB8AC3E}">
        <p14:creationId xmlns:p14="http://schemas.microsoft.com/office/powerpoint/2010/main" val="1047079076"/>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6E9798"/>
      </a:accent5>
      <a:accent6>
        <a:srgbClr val="E5530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478</TotalTime>
  <Words>1350</Words>
  <Application>Microsoft Office PowerPoint</Application>
  <PresentationFormat>Custom</PresentationFormat>
  <Paragraphs>53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Helvetica Neue</vt:lpstr>
      <vt:lpstr>Office Theme</vt:lpstr>
      <vt:lpstr>PROJECT TITLE  (Arial, Bold Caps, minimum font size 60pT, font color white)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TITLE HERE</dc:title>
  <cp:lastModifiedBy>Registered User</cp:lastModifiedBy>
  <cp:revision>98</cp:revision>
  <dcterms:created xsi:type="dcterms:W3CDTF">2019-03-04T21:38:50Z</dcterms:created>
  <dcterms:modified xsi:type="dcterms:W3CDTF">2023-11-14T15:39:33Z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2019-03-04T00:00:00Z</vt:filetime>
  </property>
  <property fmtid="{D5CDD505-2E9C-101B-9397-08002B2CF9AE}" pid="3" name="Creator">
    <vt:lpwstr>Adobe InDesign CC 14.0 (Macintosh)</vt:lpwstr>
  </property>
  <property fmtid="{D5CDD505-2E9C-101B-9397-08002B2CF9AE}" pid="4" name="LastSaved">
    <vt:filetime>2019-03-04T00:00:00Z</vt:filetime>
  </property>
</Properties>
</file>